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98" r:id="rId5"/>
    <p:sldMasterId id="2147483692" r:id="rId6"/>
    <p:sldMasterId id="2147483713" r:id="rId7"/>
  </p:sldMasterIdLst>
  <p:notesMasterIdLst>
    <p:notesMasterId r:id="rId22"/>
  </p:notesMasterIdLst>
  <p:handoutMasterIdLst>
    <p:handoutMasterId r:id="rId23"/>
  </p:handoutMasterIdLst>
  <p:sldIdLst>
    <p:sldId id="439" r:id="rId8"/>
    <p:sldId id="436" r:id="rId9"/>
    <p:sldId id="438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9" r:id="rId19"/>
    <p:sldId id="450" r:id="rId20"/>
    <p:sldId id="448" r:id="rId21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54"/>
    <a:srgbClr val="008173"/>
    <a:srgbClr val="113A60"/>
    <a:srgbClr val="016357"/>
    <a:srgbClr val="001746"/>
    <a:srgbClr val="017567"/>
    <a:srgbClr val="007635"/>
    <a:srgbClr val="001C54"/>
    <a:srgbClr val="202661"/>
    <a:srgbClr val="364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5" autoAdjust="0"/>
  </p:normalViewPr>
  <p:slideViewPr>
    <p:cSldViewPr snapToGrid="0">
      <p:cViewPr varScale="1">
        <p:scale>
          <a:sx n="113" d="100"/>
          <a:sy n="113" d="100"/>
        </p:scale>
        <p:origin x="37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43" d="100"/>
          <a:sy n="143" d="100"/>
        </p:scale>
        <p:origin x="-1832" y="-10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8C513-90A8-4636-8EB9-AB1844585BBB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en-US"/>
        </a:p>
      </dgm:t>
    </dgm:pt>
    <dgm:pt modelId="{927F56DA-65FF-443B-BB8A-2E42D85067C7}">
      <dgm:prSet/>
      <dgm:spPr/>
      <dgm:t>
        <a:bodyPr/>
        <a:lstStyle/>
        <a:p>
          <a:pPr algn="just" rtl="0"/>
          <a:r>
            <a:rPr lang="en-GB" b="1" smtClean="0"/>
            <a:t>IT IS</a:t>
          </a:r>
          <a:endParaRPr lang="en-GB" b="1"/>
        </a:p>
      </dgm:t>
    </dgm:pt>
    <dgm:pt modelId="{A0DA2F95-088F-45BF-A012-A5A83A8DD046}" type="parTrans" cxnId="{9BE1C894-CB9D-4A14-9E4E-23D40B0F98A2}">
      <dgm:prSet/>
      <dgm:spPr/>
      <dgm:t>
        <a:bodyPr/>
        <a:lstStyle/>
        <a:p>
          <a:pPr algn="just"/>
          <a:endParaRPr lang="en-US"/>
        </a:p>
      </dgm:t>
    </dgm:pt>
    <dgm:pt modelId="{753CD072-790A-4FB6-BE4A-B6DEA398DBF3}" type="sibTrans" cxnId="{9BE1C894-CB9D-4A14-9E4E-23D40B0F98A2}">
      <dgm:prSet/>
      <dgm:spPr/>
      <dgm:t>
        <a:bodyPr/>
        <a:lstStyle/>
        <a:p>
          <a:pPr algn="just"/>
          <a:endParaRPr lang="en-US"/>
        </a:p>
      </dgm:t>
    </dgm:pt>
    <dgm:pt modelId="{3B491C45-6D01-4FEB-A404-E80715DCC52E}">
      <dgm:prSet/>
      <dgm:spPr/>
      <dgm:t>
        <a:bodyPr/>
        <a:lstStyle/>
        <a:p>
          <a:pPr algn="just" rtl="0"/>
          <a:r>
            <a:rPr lang="en-GB" b="1" dirty="0" smtClean="0"/>
            <a:t>A WEB-BASED TOOL</a:t>
          </a:r>
          <a:r>
            <a:rPr lang="en-GB" dirty="0" smtClean="0"/>
            <a:t> hosted by the </a:t>
          </a:r>
          <a:r>
            <a:rPr lang="en-GB" b="1" dirty="0" smtClean="0"/>
            <a:t>EEA TO FACILITATE QUALITY CHECKS AND REVIEWS OF NATIONAL EMISSION INVENTORIES</a:t>
          </a:r>
          <a:r>
            <a:rPr lang="en-GB" dirty="0" smtClean="0"/>
            <a:t> reported by EU Member States under the new National Emission Ceilings Directive </a:t>
          </a:r>
          <a:endParaRPr lang="en-GB" dirty="0"/>
        </a:p>
      </dgm:t>
    </dgm:pt>
    <dgm:pt modelId="{C958DB0A-D270-4C01-B626-BFBDA48CB089}" type="parTrans" cxnId="{D237C35C-977A-4476-A8C7-51A93DF2C9E4}">
      <dgm:prSet/>
      <dgm:spPr/>
      <dgm:t>
        <a:bodyPr/>
        <a:lstStyle/>
        <a:p>
          <a:pPr algn="just"/>
          <a:endParaRPr lang="en-US"/>
        </a:p>
      </dgm:t>
    </dgm:pt>
    <dgm:pt modelId="{4ABFFA68-A586-4D5C-A02D-930511F4094A}" type="sibTrans" cxnId="{D237C35C-977A-4476-A8C7-51A93DF2C9E4}">
      <dgm:prSet/>
      <dgm:spPr/>
      <dgm:t>
        <a:bodyPr/>
        <a:lstStyle/>
        <a:p>
          <a:pPr algn="just"/>
          <a:endParaRPr lang="en-US"/>
        </a:p>
      </dgm:t>
    </dgm:pt>
    <dgm:pt modelId="{4AF794F1-7AEC-45EA-98D8-58A6E6C07AE0}">
      <dgm:prSet/>
      <dgm:spPr/>
      <dgm:t>
        <a:bodyPr/>
        <a:lstStyle/>
        <a:p>
          <a:pPr algn="just" rtl="0"/>
          <a:r>
            <a:rPr lang="en-GB" b="1" dirty="0" smtClean="0"/>
            <a:t>USED BY THE REVIEW TEAM</a:t>
          </a:r>
          <a:r>
            <a:rPr lang="en-GB" dirty="0" smtClean="0"/>
            <a:t> to document the review findings and communicate (question and answers) with Member States</a:t>
          </a:r>
          <a:endParaRPr lang="en-GB" dirty="0"/>
        </a:p>
      </dgm:t>
    </dgm:pt>
    <dgm:pt modelId="{43A84C4E-20EC-4F95-A911-1063ABDEB0C5}" type="parTrans" cxnId="{CB50B301-C3FA-49C1-B7CA-24D759B961C3}">
      <dgm:prSet/>
      <dgm:spPr/>
      <dgm:t>
        <a:bodyPr/>
        <a:lstStyle/>
        <a:p>
          <a:pPr algn="just"/>
          <a:endParaRPr lang="en-US"/>
        </a:p>
      </dgm:t>
    </dgm:pt>
    <dgm:pt modelId="{4E2EDF66-86D6-4186-8F7D-8D6C142022DE}" type="sibTrans" cxnId="{CB50B301-C3FA-49C1-B7CA-24D759B961C3}">
      <dgm:prSet/>
      <dgm:spPr/>
      <dgm:t>
        <a:bodyPr/>
        <a:lstStyle/>
        <a:p>
          <a:pPr algn="just"/>
          <a:endParaRPr lang="en-US"/>
        </a:p>
      </dgm:t>
    </dgm:pt>
    <dgm:pt modelId="{605929A0-0FFA-4C57-954B-80A0B1AD6A1E}">
      <dgm:prSet/>
      <dgm:spPr/>
      <dgm:t>
        <a:bodyPr/>
        <a:lstStyle/>
        <a:p>
          <a:pPr algn="just" rtl="0"/>
          <a:r>
            <a:rPr lang="en-GB" b="1" dirty="0" smtClean="0"/>
            <a:t>A DEVELOPMENT OF THE EMRT </a:t>
          </a:r>
          <a:r>
            <a:rPr lang="en-GB" dirty="0" smtClean="0"/>
            <a:t>used in the annual greenhouse gases emission inventory review process under the Effort Sharing Decision (ESD)</a:t>
          </a:r>
          <a:endParaRPr lang="en-GB" dirty="0"/>
        </a:p>
      </dgm:t>
    </dgm:pt>
    <dgm:pt modelId="{7E1D9E6C-96FC-4633-A8D4-E375D7BC539B}" type="parTrans" cxnId="{B6D6DE30-E99D-4222-9DD0-77A218438A30}">
      <dgm:prSet/>
      <dgm:spPr/>
      <dgm:t>
        <a:bodyPr/>
        <a:lstStyle/>
        <a:p>
          <a:pPr algn="just"/>
          <a:endParaRPr lang="en-US"/>
        </a:p>
      </dgm:t>
    </dgm:pt>
    <dgm:pt modelId="{63016D4B-D9E8-4E35-82D2-1E63A9A45503}" type="sibTrans" cxnId="{B6D6DE30-E99D-4222-9DD0-77A218438A30}">
      <dgm:prSet/>
      <dgm:spPr/>
      <dgm:t>
        <a:bodyPr/>
        <a:lstStyle/>
        <a:p>
          <a:pPr algn="just"/>
          <a:endParaRPr lang="en-US"/>
        </a:p>
      </dgm:t>
    </dgm:pt>
    <dgm:pt modelId="{153EFC6A-4778-4274-8A85-D7D24BBADC69}">
      <dgm:prSet/>
      <dgm:spPr/>
      <dgm:t>
        <a:bodyPr/>
        <a:lstStyle/>
        <a:p>
          <a:pPr algn="just" rtl="0"/>
          <a:r>
            <a:rPr lang="en-GB" b="1" smtClean="0"/>
            <a:t>IT IS NOT</a:t>
          </a:r>
          <a:endParaRPr lang="en-GB" b="1"/>
        </a:p>
      </dgm:t>
    </dgm:pt>
    <dgm:pt modelId="{68EA2D22-5850-4A15-975A-4E087D19D551}" type="parTrans" cxnId="{2D902E84-F135-41BD-9DB6-EF7D5D229F65}">
      <dgm:prSet/>
      <dgm:spPr/>
      <dgm:t>
        <a:bodyPr/>
        <a:lstStyle/>
        <a:p>
          <a:pPr algn="just"/>
          <a:endParaRPr lang="en-US"/>
        </a:p>
      </dgm:t>
    </dgm:pt>
    <dgm:pt modelId="{9A64D4CE-9398-4EB6-B1FC-CFDBE6C824F6}" type="sibTrans" cxnId="{2D902E84-F135-41BD-9DB6-EF7D5D229F65}">
      <dgm:prSet/>
      <dgm:spPr/>
      <dgm:t>
        <a:bodyPr/>
        <a:lstStyle/>
        <a:p>
          <a:pPr algn="just"/>
          <a:endParaRPr lang="en-US"/>
        </a:p>
      </dgm:t>
    </dgm:pt>
    <dgm:pt modelId="{09AC7C89-C326-40B5-A42E-9DCC86A341D9}">
      <dgm:prSet/>
      <dgm:spPr/>
      <dgm:t>
        <a:bodyPr/>
        <a:lstStyle/>
        <a:p>
          <a:pPr algn="just" rtl="0"/>
          <a:r>
            <a:rPr lang="en-GB" smtClean="0"/>
            <a:t>a data server in order to access air emission inventory data</a:t>
          </a:r>
          <a:endParaRPr lang="en-GB"/>
        </a:p>
      </dgm:t>
    </dgm:pt>
    <dgm:pt modelId="{AA01183E-8EE4-4580-9B25-A7108F7F5E65}" type="parTrans" cxnId="{94B73D24-AEF6-44C0-9D2C-11D1B9E542AE}">
      <dgm:prSet/>
      <dgm:spPr/>
      <dgm:t>
        <a:bodyPr/>
        <a:lstStyle/>
        <a:p>
          <a:pPr algn="just"/>
          <a:endParaRPr lang="en-US"/>
        </a:p>
      </dgm:t>
    </dgm:pt>
    <dgm:pt modelId="{D6D8782F-047F-40C3-813C-117559527D39}" type="sibTrans" cxnId="{94B73D24-AEF6-44C0-9D2C-11D1B9E542AE}">
      <dgm:prSet/>
      <dgm:spPr/>
      <dgm:t>
        <a:bodyPr/>
        <a:lstStyle/>
        <a:p>
          <a:pPr algn="just"/>
          <a:endParaRPr lang="en-US"/>
        </a:p>
      </dgm:t>
    </dgm:pt>
    <dgm:pt modelId="{38D161F2-178A-4CC5-99F7-5F6C87C13A1B}">
      <dgm:prSet/>
      <dgm:spPr/>
      <dgm:t>
        <a:bodyPr/>
        <a:lstStyle/>
        <a:p>
          <a:pPr algn="just" rtl="0"/>
          <a:r>
            <a:rPr lang="en-GB" smtClean="0"/>
            <a:t>a tool created to perform recalculation or revised estimates</a:t>
          </a:r>
          <a:endParaRPr lang="en-GB"/>
        </a:p>
      </dgm:t>
    </dgm:pt>
    <dgm:pt modelId="{58E6F529-0EFD-45C1-9053-95F6E7B6C728}" type="parTrans" cxnId="{D5A86163-C4DF-4BE2-A1A5-AD79338270E7}">
      <dgm:prSet/>
      <dgm:spPr/>
      <dgm:t>
        <a:bodyPr/>
        <a:lstStyle/>
        <a:p>
          <a:pPr algn="just"/>
          <a:endParaRPr lang="en-US"/>
        </a:p>
      </dgm:t>
    </dgm:pt>
    <dgm:pt modelId="{0C3CDCC0-B2AD-43F5-9655-6C5B7F492F9B}" type="sibTrans" cxnId="{D5A86163-C4DF-4BE2-A1A5-AD79338270E7}">
      <dgm:prSet/>
      <dgm:spPr/>
      <dgm:t>
        <a:bodyPr/>
        <a:lstStyle/>
        <a:p>
          <a:pPr algn="just"/>
          <a:endParaRPr lang="en-US"/>
        </a:p>
      </dgm:t>
    </dgm:pt>
    <dgm:pt modelId="{0FDD4465-438A-41AF-90AB-0F059E75CCA3}" type="pres">
      <dgm:prSet presAssocID="{5BD8C513-90A8-4636-8EB9-AB1844585B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543142-7D43-49BA-B451-67E8DAC15F0B}" type="pres">
      <dgm:prSet presAssocID="{927F56DA-65FF-443B-BB8A-2E42D85067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987F6-EEB5-4548-B9DB-93A290B18F9A}" type="pres">
      <dgm:prSet presAssocID="{927F56DA-65FF-443B-BB8A-2E42D85067C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FF077-9DBF-4ECD-8D70-BD65D2410D95}" type="pres">
      <dgm:prSet presAssocID="{153EFC6A-4778-4274-8A85-D7D24BBADC6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E4D02-654B-49E9-ABA0-7AB1C29DE861}" type="pres">
      <dgm:prSet presAssocID="{153EFC6A-4778-4274-8A85-D7D24BBADC6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37C35C-977A-4476-A8C7-51A93DF2C9E4}" srcId="{927F56DA-65FF-443B-BB8A-2E42D85067C7}" destId="{3B491C45-6D01-4FEB-A404-E80715DCC52E}" srcOrd="0" destOrd="0" parTransId="{C958DB0A-D270-4C01-B626-BFBDA48CB089}" sibTransId="{4ABFFA68-A586-4D5C-A02D-930511F4094A}"/>
    <dgm:cxn modelId="{9BE1C894-CB9D-4A14-9E4E-23D40B0F98A2}" srcId="{5BD8C513-90A8-4636-8EB9-AB1844585BBB}" destId="{927F56DA-65FF-443B-BB8A-2E42D85067C7}" srcOrd="0" destOrd="0" parTransId="{A0DA2F95-088F-45BF-A012-A5A83A8DD046}" sibTransId="{753CD072-790A-4FB6-BE4A-B6DEA398DBF3}"/>
    <dgm:cxn modelId="{4E12A5A4-A74D-4744-8003-FB0507E3375B}" type="presOf" srcId="{3B491C45-6D01-4FEB-A404-E80715DCC52E}" destId="{9CF987F6-EEB5-4548-B9DB-93A290B18F9A}" srcOrd="0" destOrd="0" presId="urn:microsoft.com/office/officeart/2005/8/layout/vList2"/>
    <dgm:cxn modelId="{CB50B301-C3FA-49C1-B7CA-24D759B961C3}" srcId="{927F56DA-65FF-443B-BB8A-2E42D85067C7}" destId="{4AF794F1-7AEC-45EA-98D8-58A6E6C07AE0}" srcOrd="1" destOrd="0" parTransId="{43A84C4E-20EC-4F95-A911-1063ABDEB0C5}" sibTransId="{4E2EDF66-86D6-4186-8F7D-8D6C142022DE}"/>
    <dgm:cxn modelId="{94B73D24-AEF6-44C0-9D2C-11D1B9E542AE}" srcId="{153EFC6A-4778-4274-8A85-D7D24BBADC69}" destId="{09AC7C89-C326-40B5-A42E-9DCC86A341D9}" srcOrd="0" destOrd="0" parTransId="{AA01183E-8EE4-4580-9B25-A7108F7F5E65}" sibTransId="{D6D8782F-047F-40C3-813C-117559527D39}"/>
    <dgm:cxn modelId="{A92E02CE-80C3-4687-8D4F-FF69F8333868}" type="presOf" srcId="{5BD8C513-90A8-4636-8EB9-AB1844585BBB}" destId="{0FDD4465-438A-41AF-90AB-0F059E75CCA3}" srcOrd="0" destOrd="0" presId="urn:microsoft.com/office/officeart/2005/8/layout/vList2"/>
    <dgm:cxn modelId="{3E9344F1-0312-49B9-83BC-DA5FE91687DD}" type="presOf" srcId="{4AF794F1-7AEC-45EA-98D8-58A6E6C07AE0}" destId="{9CF987F6-EEB5-4548-B9DB-93A290B18F9A}" srcOrd="0" destOrd="1" presId="urn:microsoft.com/office/officeart/2005/8/layout/vList2"/>
    <dgm:cxn modelId="{DB5575D3-5257-4C03-89E2-2DCE4E73054D}" type="presOf" srcId="{605929A0-0FFA-4C57-954B-80A0B1AD6A1E}" destId="{9CF987F6-EEB5-4548-B9DB-93A290B18F9A}" srcOrd="0" destOrd="2" presId="urn:microsoft.com/office/officeart/2005/8/layout/vList2"/>
    <dgm:cxn modelId="{45AAF32B-A550-45D6-ABF9-5C3252F91178}" type="presOf" srcId="{153EFC6A-4778-4274-8A85-D7D24BBADC69}" destId="{9D0FF077-9DBF-4ECD-8D70-BD65D2410D95}" srcOrd="0" destOrd="0" presId="urn:microsoft.com/office/officeart/2005/8/layout/vList2"/>
    <dgm:cxn modelId="{965C2523-CDA3-434C-8846-7D7C25BB5788}" type="presOf" srcId="{927F56DA-65FF-443B-BB8A-2E42D85067C7}" destId="{EE543142-7D43-49BA-B451-67E8DAC15F0B}" srcOrd="0" destOrd="0" presId="urn:microsoft.com/office/officeart/2005/8/layout/vList2"/>
    <dgm:cxn modelId="{D0D80B7D-F39F-4212-88A8-63F98E585424}" type="presOf" srcId="{38D161F2-178A-4CC5-99F7-5F6C87C13A1B}" destId="{244E4D02-654B-49E9-ABA0-7AB1C29DE861}" srcOrd="0" destOrd="1" presId="urn:microsoft.com/office/officeart/2005/8/layout/vList2"/>
    <dgm:cxn modelId="{D5A86163-C4DF-4BE2-A1A5-AD79338270E7}" srcId="{153EFC6A-4778-4274-8A85-D7D24BBADC69}" destId="{38D161F2-178A-4CC5-99F7-5F6C87C13A1B}" srcOrd="1" destOrd="0" parTransId="{58E6F529-0EFD-45C1-9053-95F6E7B6C728}" sibTransId="{0C3CDCC0-B2AD-43F5-9655-6C5B7F492F9B}"/>
    <dgm:cxn modelId="{203E6DDB-4766-4001-A5E8-B203921A6C42}" type="presOf" srcId="{09AC7C89-C326-40B5-A42E-9DCC86A341D9}" destId="{244E4D02-654B-49E9-ABA0-7AB1C29DE861}" srcOrd="0" destOrd="0" presId="urn:microsoft.com/office/officeart/2005/8/layout/vList2"/>
    <dgm:cxn modelId="{B6D6DE30-E99D-4222-9DD0-77A218438A30}" srcId="{927F56DA-65FF-443B-BB8A-2E42D85067C7}" destId="{605929A0-0FFA-4C57-954B-80A0B1AD6A1E}" srcOrd="2" destOrd="0" parTransId="{7E1D9E6C-96FC-4633-A8D4-E375D7BC539B}" sibTransId="{63016D4B-D9E8-4E35-82D2-1E63A9A45503}"/>
    <dgm:cxn modelId="{2D902E84-F135-41BD-9DB6-EF7D5D229F65}" srcId="{5BD8C513-90A8-4636-8EB9-AB1844585BBB}" destId="{153EFC6A-4778-4274-8A85-D7D24BBADC69}" srcOrd="1" destOrd="0" parTransId="{68EA2D22-5850-4A15-975A-4E087D19D551}" sibTransId="{9A64D4CE-9398-4EB6-B1FC-CFDBE6C824F6}"/>
    <dgm:cxn modelId="{245FDAD6-9D57-4D67-9192-273203B62A36}" type="presParOf" srcId="{0FDD4465-438A-41AF-90AB-0F059E75CCA3}" destId="{EE543142-7D43-49BA-B451-67E8DAC15F0B}" srcOrd="0" destOrd="0" presId="urn:microsoft.com/office/officeart/2005/8/layout/vList2"/>
    <dgm:cxn modelId="{CBF30666-FBD8-4FE7-94DC-0394A65715C8}" type="presParOf" srcId="{0FDD4465-438A-41AF-90AB-0F059E75CCA3}" destId="{9CF987F6-EEB5-4548-B9DB-93A290B18F9A}" srcOrd="1" destOrd="0" presId="urn:microsoft.com/office/officeart/2005/8/layout/vList2"/>
    <dgm:cxn modelId="{7C484B05-851D-42CE-B90F-2AE3A1522D04}" type="presParOf" srcId="{0FDD4465-438A-41AF-90AB-0F059E75CCA3}" destId="{9D0FF077-9DBF-4ECD-8D70-BD65D2410D95}" srcOrd="2" destOrd="0" presId="urn:microsoft.com/office/officeart/2005/8/layout/vList2"/>
    <dgm:cxn modelId="{A48A1691-022C-4611-B8C0-66B34FCFCA81}" type="presParOf" srcId="{0FDD4465-438A-41AF-90AB-0F059E75CCA3}" destId="{244E4D02-654B-49E9-ABA0-7AB1C29DE86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D34877-3C8C-417A-874A-D742C252DA3A}" type="doc">
      <dgm:prSet loTypeId="urn:microsoft.com/office/officeart/2005/8/layout/matrix3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DD30BD33-2965-4C8C-8553-5961CE3FA1A6}">
      <dgm:prSet/>
      <dgm:spPr/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Same tool as </a:t>
          </a:r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used under the Effort Sharing Decision (</a:t>
          </a:r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ESD</a:t>
          </a:r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annual review process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A211CB0-2BE4-4C4C-8AB3-8118FC4698A9}" type="parTrans" cxnId="{AEC86BB5-B29C-4535-A35B-D3EE3C025168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88E5016-1108-4A6A-A51C-2352EB261404}" type="sibTrans" cxnId="{AEC86BB5-B29C-4535-A35B-D3EE3C025168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045A0F0-3A3B-484F-8A7C-5A7A75A685CB}">
      <dgm:prSet/>
      <dgm:spPr/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Simplified structure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8E0AD7-2CA3-4FA2-8F2A-8E6A6E402031}" type="parTrans" cxnId="{C4190B5A-4FBE-4C4B-9DC1-81975243CC11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3BB953F-CA50-4B7D-8758-E9B6A97C36A2}" type="sibTrans" cxnId="{C4190B5A-4FBE-4C4B-9DC1-81975243CC11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F403E5C-9463-4F2D-935B-0D26ADD0EEEB}">
      <dgm:prSet/>
      <dgm:spPr/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Transparent</a:t>
          </a:r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communication </a:t>
          </a:r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within Review Team and Member State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BC527DA-B241-4E19-9D12-B7437554ED3C}" type="parTrans" cxnId="{13EB13E0-BB97-4AF4-B2B4-36789684210F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DA4A857-2BA1-454B-BD0E-25906767F4F0}" type="sibTrans" cxnId="{13EB13E0-BB97-4AF4-B2B4-36789684210F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6F18DB5-492C-4B52-90E0-01991630FD43}">
      <dgm:prSet/>
      <dgm:spPr/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Fit with the NECD</a:t>
          </a:r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air emission inventory review process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D19223B-9CCE-41CE-9623-C1EA43CCEEFC}" type="parTrans" cxnId="{7BC9ED2D-9B0C-49B8-96AF-F18DA10DAF8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4404E79-73DE-41DA-852F-A30F1B5F2D4F}" type="sibTrans" cxnId="{7BC9ED2D-9B0C-49B8-96AF-F18DA10DAF8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21FE1C3-C4D5-4541-8FDE-05F92B6769BB}" type="pres">
      <dgm:prSet presAssocID="{ABD34877-3C8C-417A-874A-D742C252DA3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315048C-273C-4005-A1B8-6FBCE45F1BA8}" type="pres">
      <dgm:prSet presAssocID="{ABD34877-3C8C-417A-874A-D742C252DA3A}" presName="diamond" presStyleLbl="bgShp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023454B8-DB3D-4B14-BE96-9FA554B0C1B2}" type="pres">
      <dgm:prSet presAssocID="{ABD34877-3C8C-417A-874A-D742C252DA3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F6EE9D-B648-4BD0-8AB6-83F58D103B8C}" type="pres">
      <dgm:prSet presAssocID="{ABD34877-3C8C-417A-874A-D742C252DA3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EB50BA-C0E0-4EDB-9C2B-EFBEBC01E872}" type="pres">
      <dgm:prSet presAssocID="{ABD34877-3C8C-417A-874A-D742C252DA3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C720CE-63BB-4BF6-9F9D-121643DED720}" type="pres">
      <dgm:prSet presAssocID="{ABD34877-3C8C-417A-874A-D742C252DA3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7F18BC-4D9F-462D-B77C-F4F30EE69462}" type="presOf" srcId="{E045A0F0-3A3B-484F-8A7C-5A7A75A685CB}" destId="{FCF6EE9D-B648-4BD0-8AB6-83F58D103B8C}" srcOrd="0" destOrd="0" presId="urn:microsoft.com/office/officeart/2005/8/layout/matrix3"/>
    <dgm:cxn modelId="{13EB13E0-BB97-4AF4-B2B4-36789684210F}" srcId="{ABD34877-3C8C-417A-874A-D742C252DA3A}" destId="{7F403E5C-9463-4F2D-935B-0D26ADD0EEEB}" srcOrd="2" destOrd="0" parTransId="{DBC527DA-B241-4E19-9D12-B7437554ED3C}" sibTransId="{ADA4A857-2BA1-454B-BD0E-25906767F4F0}"/>
    <dgm:cxn modelId="{AEC86BB5-B29C-4535-A35B-D3EE3C025168}" srcId="{ABD34877-3C8C-417A-874A-D742C252DA3A}" destId="{DD30BD33-2965-4C8C-8553-5961CE3FA1A6}" srcOrd="0" destOrd="0" parTransId="{7A211CB0-2BE4-4C4C-8AB3-8118FC4698A9}" sibTransId="{288E5016-1108-4A6A-A51C-2352EB261404}"/>
    <dgm:cxn modelId="{795145AB-1F73-444B-A7EF-9C415C603346}" type="presOf" srcId="{DD30BD33-2965-4C8C-8553-5961CE3FA1A6}" destId="{023454B8-DB3D-4B14-BE96-9FA554B0C1B2}" srcOrd="0" destOrd="0" presId="urn:microsoft.com/office/officeart/2005/8/layout/matrix3"/>
    <dgm:cxn modelId="{C9F7E91C-E335-45E0-9ABD-4DD9D76E62F5}" type="presOf" srcId="{56F18DB5-492C-4B52-90E0-01991630FD43}" destId="{2CC720CE-63BB-4BF6-9F9D-121643DED720}" srcOrd="0" destOrd="0" presId="urn:microsoft.com/office/officeart/2005/8/layout/matrix3"/>
    <dgm:cxn modelId="{A52656E4-2CD3-4F11-9063-69A19E208102}" type="presOf" srcId="{ABD34877-3C8C-417A-874A-D742C252DA3A}" destId="{921FE1C3-C4D5-4541-8FDE-05F92B6769BB}" srcOrd="0" destOrd="0" presId="urn:microsoft.com/office/officeart/2005/8/layout/matrix3"/>
    <dgm:cxn modelId="{7BC9ED2D-9B0C-49B8-96AF-F18DA10DAF87}" srcId="{ABD34877-3C8C-417A-874A-D742C252DA3A}" destId="{56F18DB5-492C-4B52-90E0-01991630FD43}" srcOrd="3" destOrd="0" parTransId="{8D19223B-9CCE-41CE-9623-C1EA43CCEEFC}" sibTransId="{74404E79-73DE-41DA-852F-A30F1B5F2D4F}"/>
    <dgm:cxn modelId="{49F69936-B4E7-45A4-96B4-FE541E203F90}" type="presOf" srcId="{7F403E5C-9463-4F2D-935B-0D26ADD0EEEB}" destId="{2BEB50BA-C0E0-4EDB-9C2B-EFBEBC01E872}" srcOrd="0" destOrd="0" presId="urn:microsoft.com/office/officeart/2005/8/layout/matrix3"/>
    <dgm:cxn modelId="{C4190B5A-4FBE-4C4B-9DC1-81975243CC11}" srcId="{ABD34877-3C8C-417A-874A-D742C252DA3A}" destId="{E045A0F0-3A3B-484F-8A7C-5A7A75A685CB}" srcOrd="1" destOrd="0" parTransId="{188E0AD7-2CA3-4FA2-8F2A-8E6A6E402031}" sibTransId="{93BB953F-CA50-4B7D-8758-E9B6A97C36A2}"/>
    <dgm:cxn modelId="{464D1EC2-8B30-4D11-8888-2E6ACB256955}" type="presParOf" srcId="{921FE1C3-C4D5-4541-8FDE-05F92B6769BB}" destId="{8315048C-273C-4005-A1B8-6FBCE45F1BA8}" srcOrd="0" destOrd="0" presId="urn:microsoft.com/office/officeart/2005/8/layout/matrix3"/>
    <dgm:cxn modelId="{53C68417-8752-4495-B27F-EC32908D58A3}" type="presParOf" srcId="{921FE1C3-C4D5-4541-8FDE-05F92B6769BB}" destId="{023454B8-DB3D-4B14-BE96-9FA554B0C1B2}" srcOrd="1" destOrd="0" presId="urn:microsoft.com/office/officeart/2005/8/layout/matrix3"/>
    <dgm:cxn modelId="{BB672FAC-1E74-479A-999E-036AF79EEF40}" type="presParOf" srcId="{921FE1C3-C4D5-4541-8FDE-05F92B6769BB}" destId="{FCF6EE9D-B648-4BD0-8AB6-83F58D103B8C}" srcOrd="2" destOrd="0" presId="urn:microsoft.com/office/officeart/2005/8/layout/matrix3"/>
    <dgm:cxn modelId="{FC47451D-0A27-415F-B7F8-6EBA86C3BC27}" type="presParOf" srcId="{921FE1C3-C4D5-4541-8FDE-05F92B6769BB}" destId="{2BEB50BA-C0E0-4EDB-9C2B-EFBEBC01E872}" srcOrd="3" destOrd="0" presId="urn:microsoft.com/office/officeart/2005/8/layout/matrix3"/>
    <dgm:cxn modelId="{04EB5AC3-832F-4B21-A033-8B3DDF87667D}" type="presParOf" srcId="{921FE1C3-C4D5-4541-8FDE-05F92B6769BB}" destId="{2CC720CE-63BB-4BF6-9F9D-121643DED72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BE9021-5B81-4833-8A92-9EC52016FB5D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en-US"/>
        </a:p>
      </dgm:t>
    </dgm:pt>
    <dgm:pt modelId="{41E5EE6F-6D8D-4E77-A681-FBBE894AEB71}">
      <dgm:prSet/>
      <dgm:spPr/>
      <dgm:t>
        <a:bodyPr/>
        <a:lstStyle/>
        <a:p>
          <a:pPr rtl="0"/>
          <a:r>
            <a:rPr lang="en-GB" b="1" smtClean="0"/>
            <a:t>ONLY</a:t>
          </a:r>
          <a:r>
            <a:rPr lang="en-GB" smtClean="0"/>
            <a:t> the </a:t>
          </a:r>
          <a:r>
            <a:rPr lang="en-GB" b="1" smtClean="0"/>
            <a:t>FINAL QUESTION </a:t>
          </a:r>
          <a:r>
            <a:rPr lang="en-GB" smtClean="0"/>
            <a:t>with the request for an answer will be visible to Member State</a:t>
          </a:r>
          <a:endParaRPr lang="en-GB"/>
        </a:p>
      </dgm:t>
    </dgm:pt>
    <dgm:pt modelId="{C9CE5DF3-08F4-4DEB-B5B3-B2E1484A37FB}" type="parTrans" cxnId="{9F7BF9A4-11D7-44A6-B8BC-E984BB6433A4}">
      <dgm:prSet/>
      <dgm:spPr/>
      <dgm:t>
        <a:bodyPr/>
        <a:lstStyle/>
        <a:p>
          <a:endParaRPr lang="en-US"/>
        </a:p>
      </dgm:t>
    </dgm:pt>
    <dgm:pt modelId="{2C36E69C-F5A3-4BEB-AD3B-D1A772D35F32}" type="sibTrans" cxnId="{9F7BF9A4-11D7-44A6-B8BC-E984BB6433A4}">
      <dgm:prSet/>
      <dgm:spPr/>
      <dgm:t>
        <a:bodyPr/>
        <a:lstStyle/>
        <a:p>
          <a:endParaRPr lang="en-US"/>
        </a:p>
      </dgm:t>
    </dgm:pt>
    <dgm:pt modelId="{978F1A4E-FD3C-4022-8845-6AE6078B7775}">
      <dgm:prSet/>
      <dgm:spPr/>
      <dgm:t>
        <a:bodyPr/>
        <a:lstStyle/>
        <a:p>
          <a:pPr rtl="0"/>
          <a:r>
            <a:rPr lang="en-GB" smtClean="0"/>
            <a:t>internal comment looping between the TERT experts will be not visible to Member State</a:t>
          </a:r>
          <a:endParaRPr lang="en-GB"/>
        </a:p>
      </dgm:t>
    </dgm:pt>
    <dgm:pt modelId="{5114D79C-968C-4BF8-BB8F-799352B4DC05}" type="parTrans" cxnId="{6303051F-E07E-4115-BD38-B7E8AB2A64F0}">
      <dgm:prSet/>
      <dgm:spPr/>
      <dgm:t>
        <a:bodyPr/>
        <a:lstStyle/>
        <a:p>
          <a:endParaRPr lang="en-US"/>
        </a:p>
      </dgm:t>
    </dgm:pt>
    <dgm:pt modelId="{099CB921-B535-47FA-9EB6-3D7CC7834E03}" type="sibTrans" cxnId="{6303051F-E07E-4115-BD38-B7E8AB2A64F0}">
      <dgm:prSet/>
      <dgm:spPr/>
      <dgm:t>
        <a:bodyPr/>
        <a:lstStyle/>
        <a:p>
          <a:endParaRPr lang="en-US"/>
        </a:p>
      </dgm:t>
    </dgm:pt>
    <dgm:pt modelId="{E08065C8-707A-4D0B-A820-9E79B6F14578}">
      <dgm:prSet/>
      <dgm:spPr/>
      <dgm:t>
        <a:bodyPr/>
        <a:lstStyle/>
        <a:p>
          <a:pPr rtl="0"/>
          <a:r>
            <a:rPr lang="en-GB" b="1" smtClean="0"/>
            <a:t>ONLY</a:t>
          </a:r>
          <a:r>
            <a:rPr lang="en-GB" smtClean="0"/>
            <a:t> the </a:t>
          </a:r>
          <a:r>
            <a:rPr lang="en-GB" b="1" smtClean="0"/>
            <a:t>FINAL ANSWER</a:t>
          </a:r>
          <a:r>
            <a:rPr lang="en-GB" smtClean="0"/>
            <a:t>, sent by the MS, will be visible to the TERT</a:t>
          </a:r>
          <a:endParaRPr lang="en-GB"/>
        </a:p>
      </dgm:t>
    </dgm:pt>
    <dgm:pt modelId="{A4172470-646B-46C6-B0A4-CF5BEFDE7719}" type="parTrans" cxnId="{7797C5CD-5493-4949-A946-4ED2FAEDAB3F}">
      <dgm:prSet/>
      <dgm:spPr/>
      <dgm:t>
        <a:bodyPr/>
        <a:lstStyle/>
        <a:p>
          <a:endParaRPr lang="en-US"/>
        </a:p>
      </dgm:t>
    </dgm:pt>
    <dgm:pt modelId="{E04C26BB-9BD0-4447-88A7-3B7D2422E15E}" type="sibTrans" cxnId="{7797C5CD-5493-4949-A946-4ED2FAEDAB3F}">
      <dgm:prSet/>
      <dgm:spPr/>
      <dgm:t>
        <a:bodyPr/>
        <a:lstStyle/>
        <a:p>
          <a:endParaRPr lang="en-US"/>
        </a:p>
      </dgm:t>
    </dgm:pt>
    <dgm:pt modelId="{B70FF841-7BF3-45BE-8D42-91C4CF0CAF3B}">
      <dgm:prSet/>
      <dgm:spPr/>
      <dgm:t>
        <a:bodyPr/>
        <a:lstStyle/>
        <a:p>
          <a:pPr rtl="0"/>
          <a:r>
            <a:rPr lang="en-GB" smtClean="0"/>
            <a:t>internal comment looping between MS experts will be not visible to the TERT </a:t>
          </a:r>
          <a:endParaRPr lang="en-GB"/>
        </a:p>
      </dgm:t>
    </dgm:pt>
    <dgm:pt modelId="{E2BD9BB9-2288-4951-B627-F04652C839C3}" type="parTrans" cxnId="{F7EA630F-5EF4-48DF-89E4-EC78CDA5D464}">
      <dgm:prSet/>
      <dgm:spPr/>
      <dgm:t>
        <a:bodyPr/>
        <a:lstStyle/>
        <a:p>
          <a:endParaRPr lang="en-US"/>
        </a:p>
      </dgm:t>
    </dgm:pt>
    <dgm:pt modelId="{051C7D8F-A8E7-4332-8AEC-A625087BB844}" type="sibTrans" cxnId="{F7EA630F-5EF4-48DF-89E4-EC78CDA5D464}">
      <dgm:prSet/>
      <dgm:spPr/>
      <dgm:t>
        <a:bodyPr/>
        <a:lstStyle/>
        <a:p>
          <a:endParaRPr lang="en-US"/>
        </a:p>
      </dgm:t>
    </dgm:pt>
    <dgm:pt modelId="{004BBB6B-44DC-45BA-BE75-3D07A1F3244E}" type="pres">
      <dgm:prSet presAssocID="{61BE9021-5B81-4833-8A92-9EC52016FB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1830A2-4F2B-4AC6-B9C4-17976AA80F11}" type="pres">
      <dgm:prSet presAssocID="{41E5EE6F-6D8D-4E77-A681-FBBE894AEB7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172E9-43DC-4665-A0E5-C28B8F61752E}" type="pres">
      <dgm:prSet presAssocID="{41E5EE6F-6D8D-4E77-A681-FBBE894AEB7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A6DF9E-DA46-414E-8BE8-7EB09C0FE906}" type="pres">
      <dgm:prSet presAssocID="{E08065C8-707A-4D0B-A820-9E79B6F1457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888E0-F5BB-4C47-9BAD-83F353F14836}" type="pres">
      <dgm:prSet presAssocID="{E08065C8-707A-4D0B-A820-9E79B6F1457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B9AE87-F957-40B6-B921-A1D7AD292C4C}" type="presOf" srcId="{41E5EE6F-6D8D-4E77-A681-FBBE894AEB71}" destId="{6C1830A2-4F2B-4AC6-B9C4-17976AA80F11}" srcOrd="0" destOrd="0" presId="urn:microsoft.com/office/officeart/2005/8/layout/vList2"/>
    <dgm:cxn modelId="{AE0A2242-7871-4E37-BD02-9DF82A3BCC60}" type="presOf" srcId="{B70FF841-7BF3-45BE-8D42-91C4CF0CAF3B}" destId="{34A888E0-F5BB-4C47-9BAD-83F353F14836}" srcOrd="0" destOrd="0" presId="urn:microsoft.com/office/officeart/2005/8/layout/vList2"/>
    <dgm:cxn modelId="{6303051F-E07E-4115-BD38-B7E8AB2A64F0}" srcId="{41E5EE6F-6D8D-4E77-A681-FBBE894AEB71}" destId="{978F1A4E-FD3C-4022-8845-6AE6078B7775}" srcOrd="0" destOrd="0" parTransId="{5114D79C-968C-4BF8-BB8F-799352B4DC05}" sibTransId="{099CB921-B535-47FA-9EB6-3D7CC7834E03}"/>
    <dgm:cxn modelId="{2EC5BBAA-A406-45E8-AAAE-848FBF00C9B2}" type="presOf" srcId="{978F1A4E-FD3C-4022-8845-6AE6078B7775}" destId="{40A172E9-43DC-4665-A0E5-C28B8F61752E}" srcOrd="0" destOrd="0" presId="urn:microsoft.com/office/officeart/2005/8/layout/vList2"/>
    <dgm:cxn modelId="{7797C5CD-5493-4949-A946-4ED2FAEDAB3F}" srcId="{61BE9021-5B81-4833-8A92-9EC52016FB5D}" destId="{E08065C8-707A-4D0B-A820-9E79B6F14578}" srcOrd="1" destOrd="0" parTransId="{A4172470-646B-46C6-B0A4-CF5BEFDE7719}" sibTransId="{E04C26BB-9BD0-4447-88A7-3B7D2422E15E}"/>
    <dgm:cxn modelId="{9F7BF9A4-11D7-44A6-B8BC-E984BB6433A4}" srcId="{61BE9021-5B81-4833-8A92-9EC52016FB5D}" destId="{41E5EE6F-6D8D-4E77-A681-FBBE894AEB71}" srcOrd="0" destOrd="0" parTransId="{C9CE5DF3-08F4-4DEB-B5B3-B2E1484A37FB}" sibTransId="{2C36E69C-F5A3-4BEB-AD3B-D1A772D35F32}"/>
    <dgm:cxn modelId="{F7EA630F-5EF4-48DF-89E4-EC78CDA5D464}" srcId="{E08065C8-707A-4D0B-A820-9E79B6F14578}" destId="{B70FF841-7BF3-45BE-8D42-91C4CF0CAF3B}" srcOrd="0" destOrd="0" parTransId="{E2BD9BB9-2288-4951-B627-F04652C839C3}" sibTransId="{051C7D8F-A8E7-4332-8AEC-A625087BB844}"/>
    <dgm:cxn modelId="{06461725-8333-4A2B-B81D-EFFC76C06B4D}" type="presOf" srcId="{E08065C8-707A-4D0B-A820-9E79B6F14578}" destId="{69A6DF9E-DA46-414E-8BE8-7EB09C0FE906}" srcOrd="0" destOrd="0" presId="urn:microsoft.com/office/officeart/2005/8/layout/vList2"/>
    <dgm:cxn modelId="{65C65F74-B92A-4603-8795-02B7BE0B49F6}" type="presOf" srcId="{61BE9021-5B81-4833-8A92-9EC52016FB5D}" destId="{004BBB6B-44DC-45BA-BE75-3D07A1F3244E}" srcOrd="0" destOrd="0" presId="urn:microsoft.com/office/officeart/2005/8/layout/vList2"/>
    <dgm:cxn modelId="{5A286CE6-EA81-45A3-9EA2-5195842A990A}" type="presParOf" srcId="{004BBB6B-44DC-45BA-BE75-3D07A1F3244E}" destId="{6C1830A2-4F2B-4AC6-B9C4-17976AA80F11}" srcOrd="0" destOrd="0" presId="urn:microsoft.com/office/officeart/2005/8/layout/vList2"/>
    <dgm:cxn modelId="{D4B6BFBD-A551-466A-871A-B978D828652B}" type="presParOf" srcId="{004BBB6B-44DC-45BA-BE75-3D07A1F3244E}" destId="{40A172E9-43DC-4665-A0E5-C28B8F61752E}" srcOrd="1" destOrd="0" presId="urn:microsoft.com/office/officeart/2005/8/layout/vList2"/>
    <dgm:cxn modelId="{9DBB7C5D-29C0-4AEF-AAB8-1239AC28E1A9}" type="presParOf" srcId="{004BBB6B-44DC-45BA-BE75-3D07A1F3244E}" destId="{69A6DF9E-DA46-414E-8BE8-7EB09C0FE906}" srcOrd="2" destOrd="0" presId="urn:microsoft.com/office/officeart/2005/8/layout/vList2"/>
    <dgm:cxn modelId="{7769FE45-537A-4170-A841-05268B0F3C16}" type="presParOf" srcId="{004BBB6B-44DC-45BA-BE75-3D07A1F3244E}" destId="{34A888E0-F5BB-4C47-9BAD-83F353F1483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EB043F-294D-45F9-BBAC-21C9F9B681DC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7B66C5-223F-45C0-A640-927E7E1A7828}">
      <dgm:prSet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Lead Reviewer</a:t>
          </a:r>
          <a:endParaRPr lang="en-GB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8DDFCF6-C3FF-406C-B063-8FF45A0B9C2F}" type="parTrans" cxnId="{CA838B02-DC9E-4962-B2EA-6A3C3ED92E18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2E6242F-B661-405A-B610-F79B2C00166E}" type="sibTrans" cxnId="{CA838B02-DC9E-4962-B2EA-6A3C3ED92E18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F0137E3-FBBE-436B-937E-B8F231B18E07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Action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827FBCA-6085-42A8-B5FA-890228011371}" type="parTrans" cxnId="{55AE435C-1651-4AED-ADDA-F8BB053E4D25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2BA7B0D-A2AF-4551-AE8B-E7E67291773A}" type="sibTrans" cxnId="{55AE435C-1651-4AED-ADDA-F8BB053E4D25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361CC7E-EC4D-4A0F-9945-472643ECDDC3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Questions to be sent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0F6284A-9536-4691-87B0-BAA21CDA3984}" type="parTrans" cxnId="{19B4CD8C-9871-4115-AE58-8C30C8A622C6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2CFE17C-BBB2-480E-8FB0-D18EDB58DC0F}" type="sibTrans" cxnId="{19B4CD8C-9871-4115-AE58-8C30C8A622C6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3AF1BA3-C8D1-4F7E-BD4A-F9C2C753C72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Observations to finalise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E417448-A9B5-4F42-87AB-3C7E1C9B3B70}" type="parTrans" cxnId="{89E83996-3F28-47C6-A13A-F8482D9B8621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3458E31-C80A-400A-94C8-9F4332CF82D2}" type="sibTrans" cxnId="{89E83996-3F28-47C6-A13A-F8482D9B8621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3BE630E-2AB5-4DAA-89FE-FE0E6024301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Questions to comment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7EEC10F-65EA-4B61-AC55-ABB3C6A07178}" type="parTrans" cxnId="{2F62DE13-AC92-4A2D-A8E0-5C3BB7C189E5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31B0E01-3F45-4A0A-A1A1-2F9CD7FF80AF}" type="sibTrans" cxnId="{2F62DE13-AC92-4A2D-A8E0-5C3BB7C189E5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360C3C3-4AF8-4E0F-B8EF-4EB93A0570C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Team’s Actions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240F942-9B9B-4A07-A450-B4EA6551D019}" type="parTrans" cxnId="{F71EF815-D83B-4AD7-B639-4A975D39FA02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641E9FC-73D8-40FE-8E52-671A2213DC8B}" type="sibTrans" cxnId="{F71EF815-D83B-4AD7-B639-4A975D39FA02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0EE187-5350-44A2-AFBB-38C5E6C79CC9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Questions with comments for reviewers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41220D9-DD52-41EC-9A3F-FC54B5885C16}" type="parTrans" cxnId="{D4700B56-B3EF-43ED-AE5F-9F4285BCE1B3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1CA7409-5D31-46CB-B2D9-B220AE3D2263}" type="sibTrans" cxnId="{D4700B56-B3EF-43ED-AE5F-9F4285BCE1B3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912231A-E297-4B62-9939-7588A946B9D2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Answers from MS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762D0B5-9AC6-4365-8092-95300A495A39}" type="parTrans" cxnId="{041BBA27-DD7E-4038-9107-2A1FF389B71A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53DB608-B07F-47C2-B7C1-FA1431A25B52}" type="sibTrans" cxnId="{041BBA27-DD7E-4038-9107-2A1FF389B71A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80D4488-3680-4A17-8AFA-9B2EA889612D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MS’ actions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424B9F5-276A-498D-A898-07706C59D4B2}" type="parTrans" cxnId="{18B1A8CF-27A0-4CED-8B84-67198BAC3989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C7C6CCE-D9DA-4D77-94D8-46D3417E2651}" type="sibTrans" cxnId="{18B1A8CF-27A0-4CED-8B84-67198BAC3989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22EABDC-9BF9-4AB6-8063-339E7E934A29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Unanswered questions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367E4C8-B21C-45B9-9D9F-12B58AE5922D}" type="parTrans" cxnId="{85BBEFA9-E8F0-4059-9C5B-6B68212934B8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BF8F66B-1341-4D0D-AF19-EA307C2A9724}" type="sibTrans" cxnId="{85BBEFA9-E8F0-4059-9C5B-6B68212934B8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8F15763-3948-42BC-82DF-F0ABBAC890AC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accent4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Sector Expert</a:t>
          </a:r>
          <a:endParaRPr lang="en-GB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E5F3CD6-26AE-4AE1-BDCE-C5815E3E0304}" type="parTrans" cxnId="{6EF82730-D54E-4AC3-96D4-DF2D69133421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1CA3DF9-E70D-441D-BF7A-3355D4E7243C}" type="sibTrans" cxnId="{6EF82730-D54E-4AC3-96D4-DF2D69133421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A80DF30-80FA-4820-890E-DD83B1AE5A13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Actions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9D29184-839E-46CF-B951-9F4BB65A95E9}" type="parTrans" cxnId="{BB7B83B0-10D6-49D0-BE6F-A6593D4A2E5E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1064C75-6176-47B2-B702-854433A14CB4}" type="sibTrans" cxnId="{BB7B83B0-10D6-49D0-BE6F-A6593D4A2E5E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54DB57F-C88C-4CCA-99E4-F76A4542005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Draft questions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DDE893A-4B80-4EA5-997A-9EF73858A275}" type="parTrans" cxnId="{173754B1-39BD-4136-9750-01DE09E50A34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457D21B-0DFE-4B36-8681-70A4CA961B3D}" type="sibTrans" cxnId="{173754B1-39BD-4136-9750-01DE09E50A34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DABF487-4F6E-4998-9F05-B94AC46EA882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Counterpart questions to comment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6312C31-37F3-46BE-84C1-FB8358589259}" type="parTrans" cxnId="{B245BB89-F184-4486-B406-1ADB3D3AB950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9A4810A-6770-45E4-96D0-11D949F079C9}" type="sibTrans" cxnId="{B245BB89-F184-4486-B406-1ADB3D3AB950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C61F61A-BB7B-4790-B839-B3292EC9139D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Counterpart conclusions to comment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A13B3CC-C784-421D-91F1-A9C3BFC5C29B}" type="parTrans" cxnId="{C5C0AA4A-F124-4324-9218-70A36AC31A30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1CF7101-863D-4A18-A6BE-3CD5869A1351}" type="sibTrans" cxnId="{C5C0AA4A-F124-4324-9218-70A36AC31A30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6CC8D72-6061-4A7E-9141-B93EAADA496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MS answers to review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6588783-D717-4694-9298-E32D72C36233}" type="parTrans" cxnId="{7A699AD0-8C46-45B4-9075-3EDC78FCEE8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4032E21-A97F-497C-8483-5E55E71891DF}" type="sibTrans" cxnId="{7A699AD0-8C46-45B4-9075-3EDC78FCEE8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6EDC7D7-B750-457A-B404-19D4E8564F10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Other actions for my observations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4729522-51DC-429F-A479-DBF9FDB3AD29}" type="parTrans" cxnId="{4AFB9776-04E2-49B6-A63A-090DEDA2D296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8B2CB84-CEE6-44A4-8DA8-B1A4FF966AA3}" type="sibTrans" cxnId="{4AFB9776-04E2-49B6-A63A-090DEDA2D296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A526EE9-725D-4277-BF3C-DE2992C7B84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Observation for approval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9CA5446-A43D-48FD-AF33-7B2847743D1E}" type="parTrans" cxnId="{E9B0E8B3-320C-4B51-8D2F-4A0CA095E141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8ABCECC-920A-4FFA-8546-CC8C48E5508F}" type="sibTrans" cxnId="{E9B0E8B3-320C-4B51-8D2F-4A0CA095E141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16529A9-70D2-4551-A494-20EA8E2056A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Unanswered questions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5BC3363-AFD6-4028-95AB-66753A17B6A0}" type="parTrans" cxnId="{AF986613-9684-4E19-85C0-A6150F33031A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5AE0785-FD24-4C81-9709-CAEFC5A49E46}" type="sibTrans" cxnId="{AF986613-9684-4E19-85C0-A6150F33031A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597DE00-554E-4F0A-B0EC-54C808730DA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Waiting for comment from counter parts for question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2AE1A22-7C22-435C-B836-522B11F4EE41}" type="parTrans" cxnId="{58117240-8EF6-4FBC-A746-999D399C9DFD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C0AEBBF-0FE3-4F0B-8594-BD467F3D4F70}" type="sibTrans" cxnId="{58117240-8EF6-4FBC-A746-999D399C9DFD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9B6E502-D2C3-42FE-8B86-7B906945D487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Waiting for comment from counter parts for conclusion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CA04096-25C3-46A3-9094-A3BEE6030DC4}" type="parTrans" cxnId="{4E910694-76B5-4926-8FD8-D8A4FD6C779C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2335D98-8B5C-4B70-A0C4-CF9DFC90CF14}" type="sibTrans" cxnId="{4E910694-76B5-4926-8FD8-D8A4FD6C779C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93AAFF1-7FD2-4324-802F-5FECAB9FA5B4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Observation for finalisation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C5A8EE3-AF00-49B6-B760-1910E967D324}" type="parTrans" cxnId="{3344544D-559F-40CD-92ED-46DAE3D9631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97A5642-9BE6-4FDC-81FC-37334B81F1F1}" type="sibTrans" cxnId="{3344544D-559F-40CD-92ED-46DAE3D9631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AD5C62-68D6-47E3-83EC-842972137FB6}">
      <dgm:prSet/>
      <dgm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Member State Coordinator</a:t>
          </a:r>
          <a:endParaRPr lang="en-GB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4AC86A8-8CBD-4414-9053-EC49D8E161EE}" type="parTrans" cxnId="{2C3B2F32-D2C0-48E5-9227-DEC88BCEA202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1C69DF2-8637-40C0-894B-6CCCC74A91E4}" type="sibTrans" cxnId="{2C3B2F32-D2C0-48E5-9227-DEC88BCEA202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B85F8E5-7AE8-4BEE-B8C2-2D9783B0DAC2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actions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D058EC1-9279-45EC-BAC2-948C6D856231}" type="parTrans" cxnId="{3C2B4E28-A713-4FB0-9061-FB940CF2A4A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32180BA-1CB4-442E-8286-7B0EBEE7725D}" type="sibTrans" cxnId="{3C2B4E28-A713-4FB0-9061-FB940CF2A4A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75FD655-C3F9-4CEE-B257-739A15140224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Questions from Sector Expert to be answerer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6D4EE21-D707-4D12-A854-F55A5CE3FF5F}" type="parTrans" cxnId="{0EC6A6CF-2415-4380-9418-1C6D13883A15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CC97DF6-B54B-40EB-BE9C-12A60E2B5396}" type="sibTrans" cxnId="{0EC6A6CF-2415-4380-9418-1C6D13883A15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0A69F0C-D6BC-4619-BD86-18D86CAD930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Comments received  from MS experts</a:t>
          </a:r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9988F42-CCDF-461F-AE00-EF2A54E8D9B6}" type="parTrans" cxnId="{6F8AA3DC-0D20-482C-904A-6AEDE5B5CCCA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F5335FD-B115-448A-ACBC-C1773650F45C}" type="sibTrans" cxnId="{6F8AA3DC-0D20-482C-904A-6AEDE5B5CCCA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DB60E35-88A9-49A1-A012-E922600ACBF0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MS experts actions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D376C8C-7D0E-4166-A08A-6442C28E3EDF}" type="parTrans" cxnId="{02513D9B-62C0-41A4-9A4D-2A65BBCC954E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27B48ED-1488-4811-9022-4482397BC6E4}" type="sibTrans" cxnId="{02513D9B-62C0-41A4-9A4D-2A65BBCC954E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5D8199C-FAEC-4514-8C11-CF06CC813B3C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Answers requiring comment/discussion from MS experts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684DDED-922D-46EA-B051-0A1CD2F35E4C}" type="parTrans" cxnId="{B1797574-EB1B-4E25-B1C0-CF5C353C32F6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148A138-8637-42D6-83B3-44A362DAF615}" type="sibTrans" cxnId="{B1797574-EB1B-4E25-B1C0-CF5C353C32F6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A07A12E-FDFA-402B-A590-388EA545E801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Sector Expert actions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F95F804-C78F-47E4-9E89-9BD3843D6EAA}" type="parTrans" cxnId="{F77087BC-FD6F-4BE9-8BCD-C60B5B58CEAD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C484912-924E-4D52-A3A8-96A24BA0E2C7}" type="sibTrans" cxnId="{F77087BC-FD6F-4BE9-8BCD-C60B5B58CEAD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4E1E37A-C459-43F2-A0B7-4D4BAE3D8EE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Answers sent to Sector Expert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A22FDDA-58BE-4648-A09E-505C773D4953}" type="parTrans" cxnId="{EE518719-623D-456A-8EE0-534FF522FE2D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523C507-346A-49D7-88E5-5EEBB2257C16}" type="sibTrans" cxnId="{EE518719-623D-456A-8EE0-534FF522FE2D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9F71C89-79F9-4812-B8F6-A878607DD47C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5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GB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Member State Expert</a:t>
          </a:r>
          <a:endParaRPr lang="en-GB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14CEEE6-F199-4524-BD8B-D526774985A3}" type="parTrans" cxnId="{2AFA9CFE-589B-47EF-8110-7F415377B091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C8DC00D-E970-4BB9-9D7D-FCF8A68CBBBD}" type="sibTrans" cxnId="{2AFA9CFE-589B-47EF-8110-7F415377B091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3FE676F-7CC0-483A-95D5-52BBC145EFBD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actions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15E05CE-B2C6-4169-AA63-028EF114CA31}" type="parTrans" cxnId="{ED692C17-9541-42A6-AD51-490F975EA4F9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0C2687B-EB2C-41D5-B0B8-E871B728C961}" type="sibTrans" cxnId="{ED692C17-9541-42A6-AD51-490F975EA4F9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0621D30-2B17-4AA1-BE97-BA3A0582C7E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Comments for answer needed by MS coordinator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E9E63D7-C293-4C06-BE08-4FB9925BA4EC}" type="parTrans" cxnId="{E4041047-312A-450D-8F5D-2C47FB8F208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EAC592C-25D2-479E-BAB8-DAC7B236498F}" type="sibTrans" cxnId="{E4041047-312A-450D-8F5D-2C47FB8F208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A7D495-A500-43B8-BEBC-6EAD098A1B5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MSC actions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CBA761-3557-45F7-8F0E-9237E0B6EBFF}" type="parTrans" cxnId="{8C5A10DF-14FB-4C28-9B21-4B52292292A4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8CC4646-0E41-4AC3-876B-0A3E00A9B11A}" type="sibTrans" cxnId="{8C5A10DF-14FB-4C28-9B21-4B52292292A4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A11BFF6-DE51-42FD-9249-6EFEBED2EF17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Observations with my comments still with MSC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8D330E3-27EE-4D74-8AA9-D2A2C4BF36FE}" type="parTrans" cxnId="{316D7C3F-0F02-4AF5-93E9-2A5D6E10ABE0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ACB1D07-73C8-4347-8D8A-78A0F1AE3D26}" type="sibTrans" cxnId="{316D7C3F-0F02-4AF5-93E9-2A5D6E10ABE0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DC75E75-0804-4E6A-BEE7-C112249AFFF2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Sector Expert actions</a:t>
          </a:r>
          <a:endParaRPr lang="en-GB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54FAF89-E9FF-46B5-8803-9B615D324E5F}" type="parTrans" cxnId="{46D6F616-6C27-4AF9-885B-3AD686BE7786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878E2E-AD38-48D9-BBBE-7D140AFE7D5C}" type="sibTrans" cxnId="{46D6F616-6C27-4AF9-885B-3AD686BE7786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14084E5-A885-49F6-A37B-0852C3A1C013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Answers that I commented on sent to Sector Expert</a:t>
          </a:r>
          <a:endParaRPr lang="en-GB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E3634DC-CDA3-4F3F-A574-92FC1E7D6F57}" type="parTrans" cxnId="{30774BFC-DB4D-4601-AAA5-4783DE4B25F2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08ED362-568E-4D60-A5C1-F6979CBAC985}" type="sibTrans" cxnId="{30774BFC-DB4D-4601-AAA5-4783DE4B25F2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F3AE63-C849-4024-BFF9-C6F79F375E75}" type="pres">
      <dgm:prSet presAssocID="{AFEB043F-294D-45F9-BBAC-21C9F9B681D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814520F-2C6B-4479-B90D-9B1058EA6A68}" type="pres">
      <dgm:prSet presAssocID="{247B66C5-223F-45C0-A640-927E7E1A7828}" presName="compNode" presStyleCnt="0"/>
      <dgm:spPr/>
    </dgm:pt>
    <dgm:pt modelId="{468B2BA7-B55D-47F6-A7DB-8DB0593CD397}" type="pres">
      <dgm:prSet presAssocID="{247B66C5-223F-45C0-A640-927E7E1A7828}" presName="aNode" presStyleLbl="bgShp" presStyleIdx="0" presStyleCnt="4"/>
      <dgm:spPr/>
      <dgm:t>
        <a:bodyPr/>
        <a:lstStyle/>
        <a:p>
          <a:endParaRPr lang="en-GB"/>
        </a:p>
      </dgm:t>
    </dgm:pt>
    <dgm:pt modelId="{B6CD34AC-D837-429B-97E1-4F7CCD772F8E}" type="pres">
      <dgm:prSet presAssocID="{247B66C5-223F-45C0-A640-927E7E1A7828}" presName="textNode" presStyleLbl="bgShp" presStyleIdx="0" presStyleCnt="4"/>
      <dgm:spPr/>
      <dgm:t>
        <a:bodyPr/>
        <a:lstStyle/>
        <a:p>
          <a:endParaRPr lang="en-GB"/>
        </a:p>
      </dgm:t>
    </dgm:pt>
    <dgm:pt modelId="{29BC0F15-E36F-4405-A55F-2B529746F928}" type="pres">
      <dgm:prSet presAssocID="{247B66C5-223F-45C0-A640-927E7E1A7828}" presName="compChildNode" presStyleCnt="0"/>
      <dgm:spPr/>
    </dgm:pt>
    <dgm:pt modelId="{02449517-2C19-4498-88BA-B54FFF98EF0D}" type="pres">
      <dgm:prSet presAssocID="{247B66C5-223F-45C0-A640-927E7E1A7828}" presName="theInnerList" presStyleCnt="0"/>
      <dgm:spPr/>
    </dgm:pt>
    <dgm:pt modelId="{FC759AEE-98A4-482B-977C-DBC65228DD17}" type="pres">
      <dgm:prSet presAssocID="{CF0137E3-FBBE-436B-937E-B8F231B18E07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53EA9D-AD75-4A4A-87D2-E80723FB5F27}" type="pres">
      <dgm:prSet presAssocID="{CF0137E3-FBBE-436B-937E-B8F231B18E07}" presName="aSpace2" presStyleCnt="0"/>
      <dgm:spPr/>
    </dgm:pt>
    <dgm:pt modelId="{D37E1B3B-8DA4-44D2-8CF7-96C9C939EEF4}" type="pres">
      <dgm:prSet presAssocID="{5360C3C3-4AF8-4E0F-B8EF-4EB93A0570CF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242B54-F9AA-4452-B90A-86A821A7833C}" type="pres">
      <dgm:prSet presAssocID="{5360C3C3-4AF8-4E0F-B8EF-4EB93A0570CF}" presName="aSpace2" presStyleCnt="0"/>
      <dgm:spPr/>
    </dgm:pt>
    <dgm:pt modelId="{0DBE2B3C-96A8-4263-A66C-B6452410298A}" type="pres">
      <dgm:prSet presAssocID="{780D4488-3680-4A17-8AFA-9B2EA889612D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64456D-7B61-43AA-BD9E-9126B8907DAA}" type="pres">
      <dgm:prSet presAssocID="{247B66C5-223F-45C0-A640-927E7E1A7828}" presName="aSpace" presStyleCnt="0"/>
      <dgm:spPr/>
    </dgm:pt>
    <dgm:pt modelId="{D7D9359E-FC17-4496-9EC8-2947B6BA6431}" type="pres">
      <dgm:prSet presAssocID="{48F15763-3948-42BC-82DF-F0ABBAC890AC}" presName="compNode" presStyleCnt="0"/>
      <dgm:spPr/>
    </dgm:pt>
    <dgm:pt modelId="{59ABE242-4330-4348-BB9D-3750296E1AD5}" type="pres">
      <dgm:prSet presAssocID="{48F15763-3948-42BC-82DF-F0ABBAC890AC}" presName="aNode" presStyleLbl="bgShp" presStyleIdx="1" presStyleCnt="4"/>
      <dgm:spPr/>
      <dgm:t>
        <a:bodyPr/>
        <a:lstStyle/>
        <a:p>
          <a:endParaRPr lang="en-GB"/>
        </a:p>
      </dgm:t>
    </dgm:pt>
    <dgm:pt modelId="{5E57B9FC-59E7-4C92-BD19-903D0F6930DF}" type="pres">
      <dgm:prSet presAssocID="{48F15763-3948-42BC-82DF-F0ABBAC890AC}" presName="textNode" presStyleLbl="bgShp" presStyleIdx="1" presStyleCnt="4"/>
      <dgm:spPr/>
      <dgm:t>
        <a:bodyPr/>
        <a:lstStyle/>
        <a:p>
          <a:endParaRPr lang="en-GB"/>
        </a:p>
      </dgm:t>
    </dgm:pt>
    <dgm:pt modelId="{07ECA576-ED96-472C-B2D0-EFD84752CA76}" type="pres">
      <dgm:prSet presAssocID="{48F15763-3948-42BC-82DF-F0ABBAC890AC}" presName="compChildNode" presStyleCnt="0"/>
      <dgm:spPr/>
    </dgm:pt>
    <dgm:pt modelId="{B73D83B7-BA4E-4E77-AE22-CBAB248C45EA}" type="pres">
      <dgm:prSet presAssocID="{48F15763-3948-42BC-82DF-F0ABBAC890AC}" presName="theInnerList" presStyleCnt="0"/>
      <dgm:spPr/>
    </dgm:pt>
    <dgm:pt modelId="{67D72CF5-A112-4D98-A35E-77F67942E058}" type="pres">
      <dgm:prSet presAssocID="{DA80DF30-80FA-4820-890E-DD83B1AE5A13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905ADD-EF91-437B-8153-48F516B4E25F}" type="pres">
      <dgm:prSet presAssocID="{DA80DF30-80FA-4820-890E-DD83B1AE5A13}" presName="aSpace2" presStyleCnt="0"/>
      <dgm:spPr/>
    </dgm:pt>
    <dgm:pt modelId="{4ADAEFAA-7599-41A3-B82F-C49EF3EB837B}" type="pres">
      <dgm:prSet presAssocID="{56EDC7D7-B750-457A-B404-19D4E8564F10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5B21E9-2340-451A-98DB-750F6554C860}" type="pres">
      <dgm:prSet presAssocID="{48F15763-3948-42BC-82DF-F0ABBAC890AC}" presName="aSpace" presStyleCnt="0"/>
      <dgm:spPr/>
    </dgm:pt>
    <dgm:pt modelId="{4512C264-FB73-4B14-96CA-8087D2211B95}" type="pres">
      <dgm:prSet presAssocID="{04AD5C62-68D6-47E3-83EC-842972137FB6}" presName="compNode" presStyleCnt="0"/>
      <dgm:spPr/>
    </dgm:pt>
    <dgm:pt modelId="{0C2DF2E7-D569-43FC-BF58-DD354B294F01}" type="pres">
      <dgm:prSet presAssocID="{04AD5C62-68D6-47E3-83EC-842972137FB6}" presName="aNode" presStyleLbl="bgShp" presStyleIdx="2" presStyleCnt="4"/>
      <dgm:spPr/>
      <dgm:t>
        <a:bodyPr/>
        <a:lstStyle/>
        <a:p>
          <a:endParaRPr lang="en-GB"/>
        </a:p>
      </dgm:t>
    </dgm:pt>
    <dgm:pt modelId="{A29C08B6-53EB-4494-8F87-D87031D3D039}" type="pres">
      <dgm:prSet presAssocID="{04AD5C62-68D6-47E3-83EC-842972137FB6}" presName="textNode" presStyleLbl="bgShp" presStyleIdx="2" presStyleCnt="4"/>
      <dgm:spPr/>
      <dgm:t>
        <a:bodyPr/>
        <a:lstStyle/>
        <a:p>
          <a:endParaRPr lang="en-GB"/>
        </a:p>
      </dgm:t>
    </dgm:pt>
    <dgm:pt modelId="{D812DCDC-3202-4DE2-8596-2891BEB99C3D}" type="pres">
      <dgm:prSet presAssocID="{04AD5C62-68D6-47E3-83EC-842972137FB6}" presName="compChildNode" presStyleCnt="0"/>
      <dgm:spPr/>
    </dgm:pt>
    <dgm:pt modelId="{B1582356-712B-4AF3-A626-78328D6250DE}" type="pres">
      <dgm:prSet presAssocID="{04AD5C62-68D6-47E3-83EC-842972137FB6}" presName="theInnerList" presStyleCnt="0"/>
      <dgm:spPr/>
    </dgm:pt>
    <dgm:pt modelId="{3C917140-B83B-4AE1-93D1-9F94AF7E6707}" type="pres">
      <dgm:prSet presAssocID="{2B85F8E5-7AE8-4BEE-B8C2-2D9783B0DAC2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BFA653-261B-4D49-AF14-1EE182492603}" type="pres">
      <dgm:prSet presAssocID="{2B85F8E5-7AE8-4BEE-B8C2-2D9783B0DAC2}" presName="aSpace2" presStyleCnt="0"/>
      <dgm:spPr/>
    </dgm:pt>
    <dgm:pt modelId="{3AC4C714-C7A7-4EDE-916C-48975FF49A5E}" type="pres">
      <dgm:prSet presAssocID="{CDB60E35-88A9-49A1-A012-E922600ACBF0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343729-FCFB-4415-A316-B07B44313D5D}" type="pres">
      <dgm:prSet presAssocID="{CDB60E35-88A9-49A1-A012-E922600ACBF0}" presName="aSpace2" presStyleCnt="0"/>
      <dgm:spPr/>
    </dgm:pt>
    <dgm:pt modelId="{74AD86CC-95F8-42F9-B9EE-A5BF948FE8E0}" type="pres">
      <dgm:prSet presAssocID="{1A07A12E-FDFA-402B-A590-388EA545E801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555A48-3EDC-481A-8DB0-3E4538683351}" type="pres">
      <dgm:prSet presAssocID="{04AD5C62-68D6-47E3-83EC-842972137FB6}" presName="aSpace" presStyleCnt="0"/>
      <dgm:spPr/>
    </dgm:pt>
    <dgm:pt modelId="{DC8D7ED4-670E-4CE1-8949-7B6265904EC0}" type="pres">
      <dgm:prSet presAssocID="{B9F71C89-79F9-4812-B8F6-A878607DD47C}" presName="compNode" presStyleCnt="0"/>
      <dgm:spPr/>
    </dgm:pt>
    <dgm:pt modelId="{9356C5B7-95DC-4852-9AD2-528559FE7323}" type="pres">
      <dgm:prSet presAssocID="{B9F71C89-79F9-4812-B8F6-A878607DD47C}" presName="aNode" presStyleLbl="bgShp" presStyleIdx="3" presStyleCnt="4"/>
      <dgm:spPr/>
      <dgm:t>
        <a:bodyPr/>
        <a:lstStyle/>
        <a:p>
          <a:endParaRPr lang="en-GB"/>
        </a:p>
      </dgm:t>
    </dgm:pt>
    <dgm:pt modelId="{915D8488-2219-42C2-990E-0CFBF4D3530E}" type="pres">
      <dgm:prSet presAssocID="{B9F71C89-79F9-4812-B8F6-A878607DD47C}" presName="textNode" presStyleLbl="bgShp" presStyleIdx="3" presStyleCnt="4"/>
      <dgm:spPr/>
      <dgm:t>
        <a:bodyPr/>
        <a:lstStyle/>
        <a:p>
          <a:endParaRPr lang="en-GB"/>
        </a:p>
      </dgm:t>
    </dgm:pt>
    <dgm:pt modelId="{E7BC53D7-BC17-45AA-8570-0662430EC983}" type="pres">
      <dgm:prSet presAssocID="{B9F71C89-79F9-4812-B8F6-A878607DD47C}" presName="compChildNode" presStyleCnt="0"/>
      <dgm:spPr/>
    </dgm:pt>
    <dgm:pt modelId="{8F530FE5-D651-426A-8CFC-14A474AFD61E}" type="pres">
      <dgm:prSet presAssocID="{B9F71C89-79F9-4812-B8F6-A878607DD47C}" presName="theInnerList" presStyleCnt="0"/>
      <dgm:spPr/>
    </dgm:pt>
    <dgm:pt modelId="{66600B4B-D17D-4DED-95C9-01CBC9F61521}" type="pres">
      <dgm:prSet presAssocID="{C3FE676F-7CC0-483A-95D5-52BBC145EFBD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9A638E-09DF-49AE-848D-28F375961250}" type="pres">
      <dgm:prSet presAssocID="{C3FE676F-7CC0-483A-95D5-52BBC145EFBD}" presName="aSpace2" presStyleCnt="0"/>
      <dgm:spPr/>
    </dgm:pt>
    <dgm:pt modelId="{BE0635D5-853B-4094-8B1F-22E9996C5756}" type="pres">
      <dgm:prSet presAssocID="{35A7D495-A500-43B8-BEBC-6EAD098A1B58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2633A7-AD7F-4B14-BACF-98919153A46F}" type="pres">
      <dgm:prSet presAssocID="{35A7D495-A500-43B8-BEBC-6EAD098A1B58}" presName="aSpace2" presStyleCnt="0"/>
      <dgm:spPr/>
    </dgm:pt>
    <dgm:pt modelId="{9E3DB776-1E69-4B9C-8A94-78F647F0C61B}" type="pres">
      <dgm:prSet presAssocID="{8DC75E75-0804-4E6A-BEE7-C112249AFFF2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74CE7F3-244B-4814-9E59-0E608B6D71D2}" type="presOf" srcId="{B9F71C89-79F9-4812-B8F6-A878607DD47C}" destId="{915D8488-2219-42C2-990E-0CFBF4D3530E}" srcOrd="1" destOrd="0" presId="urn:microsoft.com/office/officeart/2005/8/layout/lProcess2"/>
    <dgm:cxn modelId="{80D763C4-BBB3-4E62-9A58-333ED576A6F9}" type="presOf" srcId="{48F15763-3948-42BC-82DF-F0ABBAC890AC}" destId="{5E57B9FC-59E7-4C92-BD19-903D0F6930DF}" srcOrd="1" destOrd="0" presId="urn:microsoft.com/office/officeart/2005/8/layout/lProcess2"/>
    <dgm:cxn modelId="{6F8AA3DC-0D20-482C-904A-6AEDE5B5CCCA}" srcId="{2B85F8E5-7AE8-4BEE-B8C2-2D9783B0DAC2}" destId="{80A69F0C-D6BC-4619-BD86-18D86CAD9305}" srcOrd="1" destOrd="0" parTransId="{C9988F42-CCDF-461F-AE00-EF2A54E8D9B6}" sibTransId="{BF5335FD-B115-448A-ACBC-C1773650F45C}"/>
    <dgm:cxn modelId="{4AFB9776-04E2-49B6-A63A-090DEDA2D296}" srcId="{48F15763-3948-42BC-82DF-F0ABBAC890AC}" destId="{56EDC7D7-B750-457A-B404-19D4E8564F10}" srcOrd="1" destOrd="0" parTransId="{C4729522-51DC-429F-A479-DBF9FDB3AD29}" sibTransId="{B8B2CB84-CEE6-44A4-8DA8-B1A4FF966AA3}"/>
    <dgm:cxn modelId="{DF5E5974-DC21-41A0-A8FA-7DB072B28CE1}" type="presOf" srcId="{640EE187-5350-44A2-AFBB-38C5E6C79CC9}" destId="{D37E1B3B-8DA4-44D2-8CF7-96C9C939EEF4}" srcOrd="0" destOrd="1" presId="urn:microsoft.com/office/officeart/2005/8/layout/lProcess2"/>
    <dgm:cxn modelId="{39CAAC4D-AC0F-4535-9602-776260796810}" type="presOf" srcId="{1A07A12E-FDFA-402B-A590-388EA545E801}" destId="{74AD86CC-95F8-42F9-B9EE-A5BF948FE8E0}" srcOrd="0" destOrd="0" presId="urn:microsoft.com/office/officeart/2005/8/layout/lProcess2"/>
    <dgm:cxn modelId="{EE518719-623D-456A-8EE0-534FF522FE2D}" srcId="{1A07A12E-FDFA-402B-A590-388EA545E801}" destId="{24E1E37A-C459-43F2-A0B7-4D4BAE3D8EE5}" srcOrd="0" destOrd="0" parTransId="{DA22FDDA-58BE-4648-A09E-505C773D4953}" sibTransId="{A523C507-346A-49D7-88E5-5EEBB2257C16}"/>
    <dgm:cxn modelId="{8492E4A0-75A8-4810-B4A8-D595FD5B38B4}" type="presOf" srcId="{1361CC7E-EC4D-4A0F-9945-472643ECDDC3}" destId="{FC759AEE-98A4-482B-977C-DBC65228DD17}" srcOrd="0" destOrd="1" presId="urn:microsoft.com/office/officeart/2005/8/layout/lProcess2"/>
    <dgm:cxn modelId="{F77087BC-FD6F-4BE9-8BCD-C60B5B58CEAD}" srcId="{04AD5C62-68D6-47E3-83EC-842972137FB6}" destId="{1A07A12E-FDFA-402B-A590-388EA545E801}" srcOrd="2" destOrd="0" parTransId="{7F95F804-C78F-47E4-9E89-9BD3843D6EAA}" sibTransId="{0C484912-924E-4D52-A3A8-96A24BA0E2C7}"/>
    <dgm:cxn modelId="{EC063336-D92F-4FEE-A455-2430B0873EF3}" type="presOf" srcId="{0DABF487-4F6E-4998-9F05-B94AC46EA882}" destId="{67D72CF5-A112-4D98-A35E-77F67942E058}" srcOrd="0" destOrd="2" presId="urn:microsoft.com/office/officeart/2005/8/layout/lProcess2"/>
    <dgm:cxn modelId="{223CD755-4AC1-4342-895F-67D4716C0C99}" type="presOf" srcId="{35A7D495-A500-43B8-BEBC-6EAD098A1B58}" destId="{BE0635D5-853B-4094-8B1F-22E9996C5756}" srcOrd="0" destOrd="0" presId="urn:microsoft.com/office/officeart/2005/8/layout/lProcess2"/>
    <dgm:cxn modelId="{30774BFC-DB4D-4601-AAA5-4783DE4B25F2}" srcId="{8DC75E75-0804-4E6A-BEE7-C112249AFFF2}" destId="{314084E5-A885-49F6-A37B-0852C3A1C013}" srcOrd="0" destOrd="0" parTransId="{BE3634DC-CDA3-4F3F-A574-92FC1E7D6F57}" sibTransId="{208ED362-568E-4D60-A5C1-F6979CBAC985}"/>
    <dgm:cxn modelId="{2F62DE13-AC92-4A2D-A8E0-5C3BB7C189E5}" srcId="{CF0137E3-FBBE-436B-937E-B8F231B18E07}" destId="{33BE630E-2AB5-4DAA-89FE-FE0E6024301B}" srcOrd="2" destOrd="0" parTransId="{E7EEC10F-65EA-4B61-AC55-ABB3C6A07178}" sibTransId="{C31B0E01-3F45-4A0A-A1A1-2F9CD7FF80AF}"/>
    <dgm:cxn modelId="{BCA093CE-D1BD-42AF-A886-4052BE7BE696}" type="presOf" srcId="{654DB57F-C88C-4CCA-99E4-F76A45420059}" destId="{67D72CF5-A112-4D98-A35E-77F67942E058}" srcOrd="0" destOrd="1" presId="urn:microsoft.com/office/officeart/2005/8/layout/lProcess2"/>
    <dgm:cxn modelId="{4A1488D8-470C-4EF6-909F-E6E567127587}" type="presOf" srcId="{48F15763-3948-42BC-82DF-F0ABBAC890AC}" destId="{59ABE242-4330-4348-BB9D-3750296E1AD5}" srcOrd="0" destOrd="0" presId="urn:microsoft.com/office/officeart/2005/8/layout/lProcess2"/>
    <dgm:cxn modelId="{DE51B715-A015-43B9-AB7E-9BD11BD22D34}" type="presOf" srcId="{822EABDC-9BF9-4AB6-8063-339E7E934A29}" destId="{0DBE2B3C-96A8-4263-A66C-B6452410298A}" srcOrd="0" destOrd="1" presId="urn:microsoft.com/office/officeart/2005/8/layout/lProcess2"/>
    <dgm:cxn modelId="{C5C0AA4A-F124-4324-9218-70A36AC31A30}" srcId="{DA80DF30-80FA-4820-890E-DD83B1AE5A13}" destId="{FC61F61A-BB7B-4790-B839-B3292EC9139D}" srcOrd="2" destOrd="0" parTransId="{8A13B3CC-C784-421D-91F1-A9C3BFC5C29B}" sibTransId="{71CF7101-863D-4A18-A6BE-3CD5869A1351}"/>
    <dgm:cxn modelId="{316D7C3F-0F02-4AF5-93E9-2A5D6E10ABE0}" srcId="{35A7D495-A500-43B8-BEBC-6EAD098A1B58}" destId="{5A11BFF6-DE51-42FD-9249-6EFEBED2EF17}" srcOrd="0" destOrd="0" parTransId="{58D330E3-27EE-4D74-8AA9-D2A2C4BF36FE}" sibTransId="{6ACB1D07-73C8-4347-8D8A-78A0F1AE3D26}"/>
    <dgm:cxn modelId="{89E83996-3F28-47C6-A13A-F8482D9B8621}" srcId="{CF0137E3-FBBE-436B-937E-B8F231B18E07}" destId="{83AF1BA3-C8D1-4F7E-BD4A-F9C2C753C721}" srcOrd="1" destOrd="0" parTransId="{8E417448-A9B5-4F42-87AB-3C7E1C9B3B70}" sibTransId="{73458E31-C80A-400A-94C8-9F4332CF82D2}"/>
    <dgm:cxn modelId="{B1FE921C-4C61-4D7B-9EBE-B5498BE5ED05}" type="presOf" srcId="{314084E5-A885-49F6-A37B-0852C3A1C013}" destId="{9E3DB776-1E69-4B9C-8A94-78F647F0C61B}" srcOrd="0" destOrd="1" presId="urn:microsoft.com/office/officeart/2005/8/layout/lProcess2"/>
    <dgm:cxn modelId="{3B323436-216D-41E9-AA56-74B56EA18825}" type="presOf" srcId="{04AD5C62-68D6-47E3-83EC-842972137FB6}" destId="{A29C08B6-53EB-4494-8F87-D87031D3D039}" srcOrd="1" destOrd="0" presId="urn:microsoft.com/office/officeart/2005/8/layout/lProcess2"/>
    <dgm:cxn modelId="{35518886-70FD-4263-B1D3-95EB1D18BBE0}" type="presOf" srcId="{2B85F8E5-7AE8-4BEE-B8C2-2D9783B0DAC2}" destId="{3C917140-B83B-4AE1-93D1-9F94AF7E6707}" srcOrd="0" destOrd="0" presId="urn:microsoft.com/office/officeart/2005/8/layout/lProcess2"/>
    <dgm:cxn modelId="{02513D9B-62C0-41A4-9A4D-2A65BBCC954E}" srcId="{04AD5C62-68D6-47E3-83EC-842972137FB6}" destId="{CDB60E35-88A9-49A1-A012-E922600ACBF0}" srcOrd="1" destOrd="0" parTransId="{BD376C8C-7D0E-4166-A08A-6442C28E3EDF}" sibTransId="{827B48ED-1488-4811-9022-4482397BC6E4}"/>
    <dgm:cxn modelId="{173754B1-39BD-4136-9750-01DE09E50A34}" srcId="{DA80DF30-80FA-4820-890E-DD83B1AE5A13}" destId="{654DB57F-C88C-4CCA-99E4-F76A45420059}" srcOrd="0" destOrd="0" parTransId="{9DDE893A-4B80-4EA5-997A-9EF73858A275}" sibTransId="{B457D21B-0DFE-4B36-8681-70A4CA961B3D}"/>
    <dgm:cxn modelId="{58117240-8EF6-4FBC-A746-999D399C9DFD}" srcId="{56EDC7D7-B750-457A-B404-19D4E8564F10}" destId="{D597DE00-554E-4F0A-B0EC-54C808730DA1}" srcOrd="2" destOrd="0" parTransId="{22AE1A22-7C22-435C-B836-522B11F4EE41}" sibTransId="{AC0AEBBF-0FE3-4F0B-8594-BD467F3D4F70}"/>
    <dgm:cxn modelId="{41D5A957-60CE-4DA4-8F8A-E19AF894D28E}" type="presOf" srcId="{24E1E37A-C459-43F2-A0B7-4D4BAE3D8EE5}" destId="{74AD86CC-95F8-42F9-B9EE-A5BF948FE8E0}" srcOrd="0" destOrd="1" presId="urn:microsoft.com/office/officeart/2005/8/layout/lProcess2"/>
    <dgm:cxn modelId="{851D0E24-3A2C-4715-9B8D-0D2A1A00190B}" type="presOf" srcId="{A0621D30-2B17-4AA1-BE97-BA3A0582C7E8}" destId="{66600B4B-D17D-4DED-95C9-01CBC9F61521}" srcOrd="0" destOrd="1" presId="urn:microsoft.com/office/officeart/2005/8/layout/lProcess2"/>
    <dgm:cxn modelId="{4308B9D4-F8A0-480A-AC04-E7C3EB25E9E5}" type="presOf" srcId="{3912231A-E297-4B62-9939-7588A946B9D2}" destId="{D37E1B3B-8DA4-44D2-8CF7-96C9C939EEF4}" srcOrd="0" destOrd="2" presId="urn:microsoft.com/office/officeart/2005/8/layout/lProcess2"/>
    <dgm:cxn modelId="{CA838B02-DC9E-4962-B2EA-6A3C3ED92E18}" srcId="{AFEB043F-294D-45F9-BBAC-21C9F9B681DC}" destId="{247B66C5-223F-45C0-A640-927E7E1A7828}" srcOrd="0" destOrd="0" parTransId="{68DDFCF6-C3FF-406C-B063-8FF45A0B9C2F}" sibTransId="{82E6242F-B661-405A-B610-F79B2C00166E}"/>
    <dgm:cxn modelId="{3C2500D6-55A6-47F0-8BE8-BC4F8907E327}" type="presOf" srcId="{247B66C5-223F-45C0-A640-927E7E1A7828}" destId="{B6CD34AC-D837-429B-97E1-4F7CCD772F8E}" srcOrd="1" destOrd="0" presId="urn:microsoft.com/office/officeart/2005/8/layout/lProcess2"/>
    <dgm:cxn modelId="{B1B4D14A-EAC1-45F1-B30B-FCE4F0D30892}" type="presOf" srcId="{DA80DF30-80FA-4820-890E-DD83B1AE5A13}" destId="{67D72CF5-A112-4D98-A35E-77F67942E058}" srcOrd="0" destOrd="0" presId="urn:microsoft.com/office/officeart/2005/8/layout/lProcess2"/>
    <dgm:cxn modelId="{64A2E4F5-210D-4BD5-A6C4-BD451334EDB8}" type="presOf" srcId="{75D8199C-FAEC-4514-8C11-CF06CC813B3C}" destId="{3AC4C714-C7A7-4EDE-916C-48975FF49A5E}" srcOrd="0" destOrd="1" presId="urn:microsoft.com/office/officeart/2005/8/layout/lProcess2"/>
    <dgm:cxn modelId="{46D6F616-6C27-4AF9-885B-3AD686BE7786}" srcId="{B9F71C89-79F9-4812-B8F6-A878607DD47C}" destId="{8DC75E75-0804-4E6A-BEE7-C112249AFFF2}" srcOrd="2" destOrd="0" parTransId="{954FAF89-E9FF-46B5-8803-9B615D324E5F}" sibTransId="{18878E2E-AD38-48D9-BBBE-7D140AFE7D5C}"/>
    <dgm:cxn modelId="{B245BB89-F184-4486-B406-1ADB3D3AB950}" srcId="{DA80DF30-80FA-4820-890E-DD83B1AE5A13}" destId="{0DABF487-4F6E-4998-9F05-B94AC46EA882}" srcOrd="1" destOrd="0" parTransId="{16312C31-37F3-46BE-84C1-FB8358589259}" sibTransId="{49A4810A-6770-45E4-96D0-11D949F079C9}"/>
    <dgm:cxn modelId="{90121497-906B-4FB2-A364-AA93ECEE4B31}" type="presOf" srcId="{B9F71C89-79F9-4812-B8F6-A878607DD47C}" destId="{9356C5B7-95DC-4852-9AD2-528559FE7323}" srcOrd="0" destOrd="0" presId="urn:microsoft.com/office/officeart/2005/8/layout/lProcess2"/>
    <dgm:cxn modelId="{93D4FF80-50AB-4ACB-8A99-64048322EA13}" type="presOf" srcId="{56EDC7D7-B750-457A-B404-19D4E8564F10}" destId="{4ADAEFAA-7599-41A3-B82F-C49EF3EB837B}" srcOrd="0" destOrd="0" presId="urn:microsoft.com/office/officeart/2005/8/layout/lProcess2"/>
    <dgm:cxn modelId="{3A653554-3C3D-4D97-BD40-4CA3A7A1DD11}" type="presOf" srcId="{5A11BFF6-DE51-42FD-9249-6EFEBED2EF17}" destId="{BE0635D5-853B-4094-8B1F-22E9996C5756}" srcOrd="0" destOrd="1" presId="urn:microsoft.com/office/officeart/2005/8/layout/lProcess2"/>
    <dgm:cxn modelId="{980CE4C8-FBBC-4D46-A40C-8E3EB8252A84}" type="presOf" srcId="{33BE630E-2AB5-4DAA-89FE-FE0E6024301B}" destId="{FC759AEE-98A4-482B-977C-DBC65228DD17}" srcOrd="0" destOrd="3" presId="urn:microsoft.com/office/officeart/2005/8/layout/lProcess2"/>
    <dgm:cxn modelId="{AF986613-9684-4E19-85C0-A6150F33031A}" srcId="{56EDC7D7-B750-457A-B404-19D4E8564F10}" destId="{416529A9-70D2-4551-A494-20EA8E2056AE}" srcOrd="1" destOrd="0" parTransId="{F5BC3363-AFD6-4028-95AB-66753A17B6A0}" sibTransId="{85AE0785-FD24-4C81-9709-CAEFC5A49E46}"/>
    <dgm:cxn modelId="{4E701C9C-0E45-4368-BFD0-F277DCDE66DB}" type="presOf" srcId="{69B6E502-D2C3-42FE-8B86-7B906945D487}" destId="{4ADAEFAA-7599-41A3-B82F-C49EF3EB837B}" srcOrd="0" destOrd="4" presId="urn:microsoft.com/office/officeart/2005/8/layout/lProcess2"/>
    <dgm:cxn modelId="{63125544-F0D1-40DE-BD6D-A5FA81F3A77D}" type="presOf" srcId="{780D4488-3680-4A17-8AFA-9B2EA889612D}" destId="{0DBE2B3C-96A8-4263-A66C-B6452410298A}" srcOrd="0" destOrd="0" presId="urn:microsoft.com/office/officeart/2005/8/layout/lProcess2"/>
    <dgm:cxn modelId="{8253290B-BAF5-4413-B702-C1963165B129}" type="presOf" srcId="{8DC75E75-0804-4E6A-BEE7-C112249AFFF2}" destId="{9E3DB776-1E69-4B9C-8A94-78F647F0C61B}" srcOrd="0" destOrd="0" presId="urn:microsoft.com/office/officeart/2005/8/layout/lProcess2"/>
    <dgm:cxn modelId="{E552685B-9E65-40CD-BA06-797D0160465C}" type="presOf" srcId="{175FD655-C3F9-4CEE-B257-739A15140224}" destId="{3C917140-B83B-4AE1-93D1-9F94AF7E6707}" srcOrd="0" destOrd="1" presId="urn:microsoft.com/office/officeart/2005/8/layout/lProcess2"/>
    <dgm:cxn modelId="{8C5A10DF-14FB-4C28-9B21-4B52292292A4}" srcId="{B9F71C89-79F9-4812-B8F6-A878607DD47C}" destId="{35A7D495-A500-43B8-BEBC-6EAD098A1B58}" srcOrd="1" destOrd="0" parTransId="{AACBA761-3557-45F7-8F0E-9237E0B6EBFF}" sibTransId="{D8CC4646-0E41-4AC3-876B-0A3E00A9B11A}"/>
    <dgm:cxn modelId="{F71EF815-D83B-4AD7-B639-4A975D39FA02}" srcId="{247B66C5-223F-45C0-A640-927E7E1A7828}" destId="{5360C3C3-4AF8-4E0F-B8EF-4EB93A0570CF}" srcOrd="1" destOrd="0" parTransId="{5240F942-9B9B-4A07-A450-B4EA6551D019}" sibTransId="{1641E9FC-73D8-40FE-8E52-671A2213DC8B}"/>
    <dgm:cxn modelId="{044B0A00-66A0-4D07-8D6E-4AD98C7C8A54}" type="presOf" srcId="{AFEB043F-294D-45F9-BBAC-21C9F9B681DC}" destId="{18F3AE63-C849-4024-BFF9-C6F79F375E75}" srcOrd="0" destOrd="0" presId="urn:microsoft.com/office/officeart/2005/8/layout/lProcess2"/>
    <dgm:cxn modelId="{B10C9D03-206A-4416-AE4F-74224415F5F9}" type="presOf" srcId="{C3FE676F-7CC0-483A-95D5-52BBC145EFBD}" destId="{66600B4B-D17D-4DED-95C9-01CBC9F61521}" srcOrd="0" destOrd="0" presId="urn:microsoft.com/office/officeart/2005/8/layout/lProcess2"/>
    <dgm:cxn modelId="{041BBA27-DD7E-4038-9107-2A1FF389B71A}" srcId="{5360C3C3-4AF8-4E0F-B8EF-4EB93A0570CF}" destId="{3912231A-E297-4B62-9939-7588A946B9D2}" srcOrd="1" destOrd="0" parTransId="{F762D0B5-9AC6-4365-8092-95300A495A39}" sibTransId="{D53DB608-B07F-47C2-B7C1-FA1431A25B52}"/>
    <dgm:cxn modelId="{3C2B4E28-A713-4FB0-9061-FB940CF2A4A7}" srcId="{04AD5C62-68D6-47E3-83EC-842972137FB6}" destId="{2B85F8E5-7AE8-4BEE-B8C2-2D9783B0DAC2}" srcOrd="0" destOrd="0" parTransId="{FD058EC1-9279-45EC-BAC2-948C6D856231}" sibTransId="{D32180BA-1CB4-442E-8286-7B0EBEE7725D}"/>
    <dgm:cxn modelId="{7A699AD0-8C46-45B4-9075-3EDC78FCEE87}" srcId="{DA80DF30-80FA-4820-890E-DD83B1AE5A13}" destId="{96CC8D72-6061-4A7E-9141-B93EAADA496E}" srcOrd="3" destOrd="0" parTransId="{76588783-D717-4694-9298-E32D72C36233}" sibTransId="{E4032E21-A97F-497C-8483-5E55E71891DF}"/>
    <dgm:cxn modelId="{D4700B56-B3EF-43ED-AE5F-9F4285BCE1B3}" srcId="{5360C3C3-4AF8-4E0F-B8EF-4EB93A0570CF}" destId="{640EE187-5350-44A2-AFBB-38C5E6C79CC9}" srcOrd="0" destOrd="0" parTransId="{241220D9-DD52-41EC-9A3F-FC54B5885C16}" sibTransId="{21CA7409-5D31-46CB-B2D9-B220AE3D2263}"/>
    <dgm:cxn modelId="{4E910694-76B5-4926-8FD8-D8A4FD6C779C}" srcId="{56EDC7D7-B750-457A-B404-19D4E8564F10}" destId="{69B6E502-D2C3-42FE-8B86-7B906945D487}" srcOrd="3" destOrd="0" parTransId="{ECA04096-25C3-46A3-9094-A3BEE6030DC4}" sibTransId="{22335D98-8B5C-4B70-A0C4-CF9DFC90CF14}"/>
    <dgm:cxn modelId="{2822454A-90FA-48E5-99EE-74F5DE1131D3}" type="presOf" srcId="{5360C3C3-4AF8-4E0F-B8EF-4EB93A0570CF}" destId="{D37E1B3B-8DA4-44D2-8CF7-96C9C939EEF4}" srcOrd="0" destOrd="0" presId="urn:microsoft.com/office/officeart/2005/8/layout/lProcess2"/>
    <dgm:cxn modelId="{16E75E51-374D-4D5A-9E54-2ED845CE53A5}" type="presOf" srcId="{80A69F0C-D6BC-4619-BD86-18D86CAD9305}" destId="{3C917140-B83B-4AE1-93D1-9F94AF7E6707}" srcOrd="0" destOrd="2" presId="urn:microsoft.com/office/officeart/2005/8/layout/lProcess2"/>
    <dgm:cxn modelId="{5F30A0EC-011C-4E34-8CF9-88DB0606336D}" type="presOf" srcId="{04AD5C62-68D6-47E3-83EC-842972137FB6}" destId="{0C2DF2E7-D569-43FC-BF58-DD354B294F01}" srcOrd="0" destOrd="0" presId="urn:microsoft.com/office/officeart/2005/8/layout/lProcess2"/>
    <dgm:cxn modelId="{C47AE51A-284B-49F4-9E86-FF1F04F6639F}" type="presOf" srcId="{2A526EE9-725D-4277-BF3C-DE2992C7B849}" destId="{4ADAEFAA-7599-41A3-B82F-C49EF3EB837B}" srcOrd="0" destOrd="1" presId="urn:microsoft.com/office/officeart/2005/8/layout/lProcess2"/>
    <dgm:cxn modelId="{28C4FE73-2E4E-4A79-9C32-2B66A7D91AA4}" type="presOf" srcId="{247B66C5-223F-45C0-A640-927E7E1A7828}" destId="{468B2BA7-B55D-47F6-A7DB-8DB0593CD397}" srcOrd="0" destOrd="0" presId="urn:microsoft.com/office/officeart/2005/8/layout/lProcess2"/>
    <dgm:cxn modelId="{19B4CD8C-9871-4115-AE58-8C30C8A622C6}" srcId="{CF0137E3-FBBE-436B-937E-B8F231B18E07}" destId="{1361CC7E-EC4D-4A0F-9945-472643ECDDC3}" srcOrd="0" destOrd="0" parTransId="{80F6284A-9536-4691-87B0-BAA21CDA3984}" sibTransId="{B2CFE17C-BBB2-480E-8FB0-D18EDB58DC0F}"/>
    <dgm:cxn modelId="{F74EB6EC-750F-4A61-981A-FAFFE289D02C}" type="presOf" srcId="{D597DE00-554E-4F0A-B0EC-54C808730DA1}" destId="{4ADAEFAA-7599-41A3-B82F-C49EF3EB837B}" srcOrd="0" destOrd="3" presId="urn:microsoft.com/office/officeart/2005/8/layout/lProcess2"/>
    <dgm:cxn modelId="{9F81EECD-B93A-4F36-A51E-653CD5859D67}" type="presOf" srcId="{96CC8D72-6061-4A7E-9141-B93EAADA496E}" destId="{67D72CF5-A112-4D98-A35E-77F67942E058}" srcOrd="0" destOrd="4" presId="urn:microsoft.com/office/officeart/2005/8/layout/lProcess2"/>
    <dgm:cxn modelId="{6EF82730-D54E-4AC3-96D4-DF2D69133421}" srcId="{AFEB043F-294D-45F9-BBAC-21C9F9B681DC}" destId="{48F15763-3948-42BC-82DF-F0ABBAC890AC}" srcOrd="1" destOrd="0" parTransId="{5E5F3CD6-26AE-4AE1-BDCE-C5815E3E0304}" sibTransId="{E1CA3DF9-E70D-441D-BF7A-3355D4E7243C}"/>
    <dgm:cxn modelId="{4774FD4D-19FF-4B89-9A55-F311EFC5F84F}" type="presOf" srcId="{193AAFF1-7FD2-4324-802F-5FECAB9FA5B4}" destId="{4ADAEFAA-7599-41A3-B82F-C49EF3EB837B}" srcOrd="0" destOrd="5" presId="urn:microsoft.com/office/officeart/2005/8/layout/lProcess2"/>
    <dgm:cxn modelId="{55AE435C-1651-4AED-ADDA-F8BB053E4D25}" srcId="{247B66C5-223F-45C0-A640-927E7E1A7828}" destId="{CF0137E3-FBBE-436B-937E-B8F231B18E07}" srcOrd="0" destOrd="0" parTransId="{5827FBCA-6085-42A8-B5FA-890228011371}" sibTransId="{F2BA7B0D-A2AF-4551-AE8B-E7E67291773A}"/>
    <dgm:cxn modelId="{7C68672A-1AEE-47F2-9217-0FFFAF01BFA8}" type="presOf" srcId="{83AF1BA3-C8D1-4F7E-BD4A-F9C2C753C721}" destId="{FC759AEE-98A4-482B-977C-DBC65228DD17}" srcOrd="0" destOrd="2" presId="urn:microsoft.com/office/officeart/2005/8/layout/lProcess2"/>
    <dgm:cxn modelId="{E4041047-312A-450D-8F5D-2C47FB8F2087}" srcId="{C3FE676F-7CC0-483A-95D5-52BBC145EFBD}" destId="{A0621D30-2B17-4AA1-BE97-BA3A0582C7E8}" srcOrd="0" destOrd="0" parTransId="{4E9E63D7-C293-4C06-BE08-4FB9925BA4EC}" sibTransId="{8EAC592C-25D2-479E-BAB8-DAC7B236498F}"/>
    <dgm:cxn modelId="{ED692C17-9541-42A6-AD51-490F975EA4F9}" srcId="{B9F71C89-79F9-4812-B8F6-A878607DD47C}" destId="{C3FE676F-7CC0-483A-95D5-52BBC145EFBD}" srcOrd="0" destOrd="0" parTransId="{E15E05CE-B2C6-4169-AA63-028EF114CA31}" sibTransId="{50C2687B-EB2C-41D5-B0B8-E871B728C961}"/>
    <dgm:cxn modelId="{3344544D-559F-40CD-92ED-46DAE3D96317}" srcId="{56EDC7D7-B750-457A-B404-19D4E8564F10}" destId="{193AAFF1-7FD2-4324-802F-5FECAB9FA5B4}" srcOrd="4" destOrd="0" parTransId="{3C5A8EE3-AF00-49B6-B760-1910E967D324}" sibTransId="{B97A5642-9BE6-4FDC-81FC-37334B81F1F1}"/>
    <dgm:cxn modelId="{85BBEFA9-E8F0-4059-9C5B-6B68212934B8}" srcId="{780D4488-3680-4A17-8AFA-9B2EA889612D}" destId="{822EABDC-9BF9-4AB6-8063-339E7E934A29}" srcOrd="0" destOrd="0" parTransId="{4367E4C8-B21C-45B9-9D9F-12B58AE5922D}" sibTransId="{3BF8F66B-1341-4D0D-AF19-EA307C2A9724}"/>
    <dgm:cxn modelId="{BB76C9D2-737F-4C9F-BDF6-ACE7151E4739}" type="presOf" srcId="{CDB60E35-88A9-49A1-A012-E922600ACBF0}" destId="{3AC4C714-C7A7-4EDE-916C-48975FF49A5E}" srcOrd="0" destOrd="0" presId="urn:microsoft.com/office/officeart/2005/8/layout/lProcess2"/>
    <dgm:cxn modelId="{E9B0E8B3-320C-4B51-8D2F-4A0CA095E141}" srcId="{56EDC7D7-B750-457A-B404-19D4E8564F10}" destId="{2A526EE9-725D-4277-BF3C-DE2992C7B849}" srcOrd="0" destOrd="0" parTransId="{19CA5446-A43D-48FD-AF33-7B2847743D1E}" sibTransId="{78ABCECC-920A-4FFA-8546-CC8C48E5508F}"/>
    <dgm:cxn modelId="{2AFA9CFE-589B-47EF-8110-7F415377B091}" srcId="{AFEB043F-294D-45F9-BBAC-21C9F9B681DC}" destId="{B9F71C89-79F9-4812-B8F6-A878607DD47C}" srcOrd="3" destOrd="0" parTransId="{514CEEE6-F199-4524-BD8B-D526774985A3}" sibTransId="{EC8DC00D-E970-4BB9-9D7D-FCF8A68CBBBD}"/>
    <dgm:cxn modelId="{45DC1B23-CFF3-432E-B800-F0134E8B3FC3}" type="presOf" srcId="{416529A9-70D2-4551-A494-20EA8E2056AE}" destId="{4ADAEFAA-7599-41A3-B82F-C49EF3EB837B}" srcOrd="0" destOrd="2" presId="urn:microsoft.com/office/officeart/2005/8/layout/lProcess2"/>
    <dgm:cxn modelId="{B1797574-EB1B-4E25-B1C0-CF5C353C32F6}" srcId="{CDB60E35-88A9-49A1-A012-E922600ACBF0}" destId="{75D8199C-FAEC-4514-8C11-CF06CC813B3C}" srcOrd="0" destOrd="0" parTransId="{D684DDED-922D-46EA-B051-0A1CD2F35E4C}" sibTransId="{0148A138-8637-42D6-83B3-44A362DAF615}"/>
    <dgm:cxn modelId="{0EC6A6CF-2415-4380-9418-1C6D13883A15}" srcId="{2B85F8E5-7AE8-4BEE-B8C2-2D9783B0DAC2}" destId="{175FD655-C3F9-4CEE-B257-739A15140224}" srcOrd="0" destOrd="0" parTransId="{96D4EE21-D707-4D12-A854-F55A5CE3FF5F}" sibTransId="{9CC97DF6-B54B-40EB-BE9C-12A60E2B5396}"/>
    <dgm:cxn modelId="{18B1A8CF-27A0-4CED-8B84-67198BAC3989}" srcId="{247B66C5-223F-45C0-A640-927E7E1A7828}" destId="{780D4488-3680-4A17-8AFA-9B2EA889612D}" srcOrd="2" destOrd="0" parTransId="{1424B9F5-276A-498D-A898-07706C59D4B2}" sibTransId="{5C7C6CCE-D9DA-4D77-94D8-46D3417E2651}"/>
    <dgm:cxn modelId="{BB7B83B0-10D6-49D0-BE6F-A6593D4A2E5E}" srcId="{48F15763-3948-42BC-82DF-F0ABBAC890AC}" destId="{DA80DF30-80FA-4820-890E-DD83B1AE5A13}" srcOrd="0" destOrd="0" parTransId="{E9D29184-839E-46CF-B951-9F4BB65A95E9}" sibTransId="{E1064C75-6176-47B2-B702-854433A14CB4}"/>
    <dgm:cxn modelId="{CF00769D-8FCB-49E0-8E14-24B97A59A032}" type="presOf" srcId="{CF0137E3-FBBE-436B-937E-B8F231B18E07}" destId="{FC759AEE-98A4-482B-977C-DBC65228DD17}" srcOrd="0" destOrd="0" presId="urn:microsoft.com/office/officeart/2005/8/layout/lProcess2"/>
    <dgm:cxn modelId="{2C3B2F32-D2C0-48E5-9227-DEC88BCEA202}" srcId="{AFEB043F-294D-45F9-BBAC-21C9F9B681DC}" destId="{04AD5C62-68D6-47E3-83EC-842972137FB6}" srcOrd="2" destOrd="0" parTransId="{34AC86A8-8CBD-4414-9053-EC49D8E161EE}" sibTransId="{31C69DF2-8637-40C0-894B-6CCCC74A91E4}"/>
    <dgm:cxn modelId="{44986649-D678-411D-A767-9FB86CCB507E}" type="presOf" srcId="{FC61F61A-BB7B-4790-B839-B3292EC9139D}" destId="{67D72CF5-A112-4D98-A35E-77F67942E058}" srcOrd="0" destOrd="3" presId="urn:microsoft.com/office/officeart/2005/8/layout/lProcess2"/>
    <dgm:cxn modelId="{E0963B06-3ED7-4EEA-B760-DB325D9684E6}" type="presParOf" srcId="{18F3AE63-C849-4024-BFF9-C6F79F375E75}" destId="{E814520F-2C6B-4479-B90D-9B1058EA6A68}" srcOrd="0" destOrd="0" presId="urn:microsoft.com/office/officeart/2005/8/layout/lProcess2"/>
    <dgm:cxn modelId="{867A473F-6B68-4411-B3F4-C1534E304F12}" type="presParOf" srcId="{E814520F-2C6B-4479-B90D-9B1058EA6A68}" destId="{468B2BA7-B55D-47F6-A7DB-8DB0593CD397}" srcOrd="0" destOrd="0" presId="urn:microsoft.com/office/officeart/2005/8/layout/lProcess2"/>
    <dgm:cxn modelId="{9B8C4288-6B26-4E63-950E-03B304C7DB60}" type="presParOf" srcId="{E814520F-2C6B-4479-B90D-9B1058EA6A68}" destId="{B6CD34AC-D837-429B-97E1-4F7CCD772F8E}" srcOrd="1" destOrd="0" presId="urn:microsoft.com/office/officeart/2005/8/layout/lProcess2"/>
    <dgm:cxn modelId="{51A2B14E-20DC-4D62-B630-F11B37D42F7C}" type="presParOf" srcId="{E814520F-2C6B-4479-B90D-9B1058EA6A68}" destId="{29BC0F15-E36F-4405-A55F-2B529746F928}" srcOrd="2" destOrd="0" presId="urn:microsoft.com/office/officeart/2005/8/layout/lProcess2"/>
    <dgm:cxn modelId="{5D3F863C-4316-4DD3-9F71-DAE10065F0DA}" type="presParOf" srcId="{29BC0F15-E36F-4405-A55F-2B529746F928}" destId="{02449517-2C19-4498-88BA-B54FFF98EF0D}" srcOrd="0" destOrd="0" presId="urn:microsoft.com/office/officeart/2005/8/layout/lProcess2"/>
    <dgm:cxn modelId="{54AF1DBE-9072-423A-B4A4-6DF6E7C49AA7}" type="presParOf" srcId="{02449517-2C19-4498-88BA-B54FFF98EF0D}" destId="{FC759AEE-98A4-482B-977C-DBC65228DD17}" srcOrd="0" destOrd="0" presId="urn:microsoft.com/office/officeart/2005/8/layout/lProcess2"/>
    <dgm:cxn modelId="{7BB9E02E-281E-4F94-9A39-D47831491866}" type="presParOf" srcId="{02449517-2C19-4498-88BA-B54FFF98EF0D}" destId="{4553EA9D-AD75-4A4A-87D2-E80723FB5F27}" srcOrd="1" destOrd="0" presId="urn:microsoft.com/office/officeart/2005/8/layout/lProcess2"/>
    <dgm:cxn modelId="{B24F64BC-C627-4D53-B185-FA720F18BBC3}" type="presParOf" srcId="{02449517-2C19-4498-88BA-B54FFF98EF0D}" destId="{D37E1B3B-8DA4-44D2-8CF7-96C9C939EEF4}" srcOrd="2" destOrd="0" presId="urn:microsoft.com/office/officeart/2005/8/layout/lProcess2"/>
    <dgm:cxn modelId="{C2C0B68A-151B-43B5-90AE-80CDCBEF5C1A}" type="presParOf" srcId="{02449517-2C19-4498-88BA-B54FFF98EF0D}" destId="{9F242B54-F9AA-4452-B90A-86A821A7833C}" srcOrd="3" destOrd="0" presId="urn:microsoft.com/office/officeart/2005/8/layout/lProcess2"/>
    <dgm:cxn modelId="{F09D79F7-213E-45EA-83F8-0192477DFB5F}" type="presParOf" srcId="{02449517-2C19-4498-88BA-B54FFF98EF0D}" destId="{0DBE2B3C-96A8-4263-A66C-B6452410298A}" srcOrd="4" destOrd="0" presId="urn:microsoft.com/office/officeart/2005/8/layout/lProcess2"/>
    <dgm:cxn modelId="{90590576-0278-4771-AC6A-7D32287F489E}" type="presParOf" srcId="{18F3AE63-C849-4024-BFF9-C6F79F375E75}" destId="{7E64456D-7B61-43AA-BD9E-9126B8907DAA}" srcOrd="1" destOrd="0" presId="urn:microsoft.com/office/officeart/2005/8/layout/lProcess2"/>
    <dgm:cxn modelId="{98ECA8D0-F056-4998-A58E-E09F1031807C}" type="presParOf" srcId="{18F3AE63-C849-4024-BFF9-C6F79F375E75}" destId="{D7D9359E-FC17-4496-9EC8-2947B6BA6431}" srcOrd="2" destOrd="0" presId="urn:microsoft.com/office/officeart/2005/8/layout/lProcess2"/>
    <dgm:cxn modelId="{7353B37E-8556-4792-898D-E8E50965E1FC}" type="presParOf" srcId="{D7D9359E-FC17-4496-9EC8-2947B6BA6431}" destId="{59ABE242-4330-4348-BB9D-3750296E1AD5}" srcOrd="0" destOrd="0" presId="urn:microsoft.com/office/officeart/2005/8/layout/lProcess2"/>
    <dgm:cxn modelId="{EC5E3B4F-9841-4036-97C2-0833338C238A}" type="presParOf" srcId="{D7D9359E-FC17-4496-9EC8-2947B6BA6431}" destId="{5E57B9FC-59E7-4C92-BD19-903D0F6930DF}" srcOrd="1" destOrd="0" presId="urn:microsoft.com/office/officeart/2005/8/layout/lProcess2"/>
    <dgm:cxn modelId="{7AF9C915-C4FD-4769-854D-339C394D5B8E}" type="presParOf" srcId="{D7D9359E-FC17-4496-9EC8-2947B6BA6431}" destId="{07ECA576-ED96-472C-B2D0-EFD84752CA76}" srcOrd="2" destOrd="0" presId="urn:microsoft.com/office/officeart/2005/8/layout/lProcess2"/>
    <dgm:cxn modelId="{45690D2F-3F72-439E-94D6-94DADE1D1FB8}" type="presParOf" srcId="{07ECA576-ED96-472C-B2D0-EFD84752CA76}" destId="{B73D83B7-BA4E-4E77-AE22-CBAB248C45EA}" srcOrd="0" destOrd="0" presId="urn:microsoft.com/office/officeart/2005/8/layout/lProcess2"/>
    <dgm:cxn modelId="{FB71BB64-4817-4800-B3A6-A526C497C89D}" type="presParOf" srcId="{B73D83B7-BA4E-4E77-AE22-CBAB248C45EA}" destId="{67D72CF5-A112-4D98-A35E-77F67942E058}" srcOrd="0" destOrd="0" presId="urn:microsoft.com/office/officeart/2005/8/layout/lProcess2"/>
    <dgm:cxn modelId="{6AEEB172-BD51-460F-92FE-4D81C4E0FAE5}" type="presParOf" srcId="{B73D83B7-BA4E-4E77-AE22-CBAB248C45EA}" destId="{9D905ADD-EF91-437B-8153-48F516B4E25F}" srcOrd="1" destOrd="0" presId="urn:microsoft.com/office/officeart/2005/8/layout/lProcess2"/>
    <dgm:cxn modelId="{A3D29E60-A876-44AB-B5C9-2970877E16DE}" type="presParOf" srcId="{B73D83B7-BA4E-4E77-AE22-CBAB248C45EA}" destId="{4ADAEFAA-7599-41A3-B82F-C49EF3EB837B}" srcOrd="2" destOrd="0" presId="urn:microsoft.com/office/officeart/2005/8/layout/lProcess2"/>
    <dgm:cxn modelId="{C4F3DEA6-D700-4BF7-8AE9-64A8A5A17361}" type="presParOf" srcId="{18F3AE63-C849-4024-BFF9-C6F79F375E75}" destId="{B75B21E9-2340-451A-98DB-750F6554C860}" srcOrd="3" destOrd="0" presId="urn:microsoft.com/office/officeart/2005/8/layout/lProcess2"/>
    <dgm:cxn modelId="{265BECDB-B814-4695-9B2F-22044AF744EC}" type="presParOf" srcId="{18F3AE63-C849-4024-BFF9-C6F79F375E75}" destId="{4512C264-FB73-4B14-96CA-8087D2211B95}" srcOrd="4" destOrd="0" presId="urn:microsoft.com/office/officeart/2005/8/layout/lProcess2"/>
    <dgm:cxn modelId="{BA067BE1-E07C-4C44-8849-DF238C3E270F}" type="presParOf" srcId="{4512C264-FB73-4B14-96CA-8087D2211B95}" destId="{0C2DF2E7-D569-43FC-BF58-DD354B294F01}" srcOrd="0" destOrd="0" presId="urn:microsoft.com/office/officeart/2005/8/layout/lProcess2"/>
    <dgm:cxn modelId="{B875582B-95DF-44C4-B056-CE41557E47E0}" type="presParOf" srcId="{4512C264-FB73-4B14-96CA-8087D2211B95}" destId="{A29C08B6-53EB-4494-8F87-D87031D3D039}" srcOrd="1" destOrd="0" presId="urn:microsoft.com/office/officeart/2005/8/layout/lProcess2"/>
    <dgm:cxn modelId="{AB2B1A67-1B0E-4CBD-B902-31543B551A0F}" type="presParOf" srcId="{4512C264-FB73-4B14-96CA-8087D2211B95}" destId="{D812DCDC-3202-4DE2-8596-2891BEB99C3D}" srcOrd="2" destOrd="0" presId="urn:microsoft.com/office/officeart/2005/8/layout/lProcess2"/>
    <dgm:cxn modelId="{D61C654E-EEA9-4D6C-83DF-18054061FAFC}" type="presParOf" srcId="{D812DCDC-3202-4DE2-8596-2891BEB99C3D}" destId="{B1582356-712B-4AF3-A626-78328D6250DE}" srcOrd="0" destOrd="0" presId="urn:microsoft.com/office/officeart/2005/8/layout/lProcess2"/>
    <dgm:cxn modelId="{EE858AFE-9FE3-4A5B-AD55-65CC76A51CB6}" type="presParOf" srcId="{B1582356-712B-4AF3-A626-78328D6250DE}" destId="{3C917140-B83B-4AE1-93D1-9F94AF7E6707}" srcOrd="0" destOrd="0" presId="urn:microsoft.com/office/officeart/2005/8/layout/lProcess2"/>
    <dgm:cxn modelId="{086420C4-545F-41A9-96BF-7094BFB19A9B}" type="presParOf" srcId="{B1582356-712B-4AF3-A626-78328D6250DE}" destId="{6FBFA653-261B-4D49-AF14-1EE182492603}" srcOrd="1" destOrd="0" presId="urn:microsoft.com/office/officeart/2005/8/layout/lProcess2"/>
    <dgm:cxn modelId="{0A4D956A-2936-4568-ABA6-3680159DE113}" type="presParOf" srcId="{B1582356-712B-4AF3-A626-78328D6250DE}" destId="{3AC4C714-C7A7-4EDE-916C-48975FF49A5E}" srcOrd="2" destOrd="0" presId="urn:microsoft.com/office/officeart/2005/8/layout/lProcess2"/>
    <dgm:cxn modelId="{F8A52F1F-220A-4C84-A434-52EB4DAD2041}" type="presParOf" srcId="{B1582356-712B-4AF3-A626-78328D6250DE}" destId="{44343729-FCFB-4415-A316-B07B44313D5D}" srcOrd="3" destOrd="0" presId="urn:microsoft.com/office/officeart/2005/8/layout/lProcess2"/>
    <dgm:cxn modelId="{DBC73C6E-9898-4858-8CE1-E9270DA70930}" type="presParOf" srcId="{B1582356-712B-4AF3-A626-78328D6250DE}" destId="{74AD86CC-95F8-42F9-B9EE-A5BF948FE8E0}" srcOrd="4" destOrd="0" presId="urn:microsoft.com/office/officeart/2005/8/layout/lProcess2"/>
    <dgm:cxn modelId="{D8ED5842-3DE6-4E50-BD5B-C13AA4369EAE}" type="presParOf" srcId="{18F3AE63-C849-4024-BFF9-C6F79F375E75}" destId="{38555A48-3EDC-481A-8DB0-3E4538683351}" srcOrd="5" destOrd="0" presId="urn:microsoft.com/office/officeart/2005/8/layout/lProcess2"/>
    <dgm:cxn modelId="{11322BBC-56BD-4E1B-A9F9-BEE3FFF53436}" type="presParOf" srcId="{18F3AE63-C849-4024-BFF9-C6F79F375E75}" destId="{DC8D7ED4-670E-4CE1-8949-7B6265904EC0}" srcOrd="6" destOrd="0" presId="urn:microsoft.com/office/officeart/2005/8/layout/lProcess2"/>
    <dgm:cxn modelId="{A820177B-54BC-48DF-9BF0-67AAAEE4BE0E}" type="presParOf" srcId="{DC8D7ED4-670E-4CE1-8949-7B6265904EC0}" destId="{9356C5B7-95DC-4852-9AD2-528559FE7323}" srcOrd="0" destOrd="0" presId="urn:microsoft.com/office/officeart/2005/8/layout/lProcess2"/>
    <dgm:cxn modelId="{8ADFF12C-BD4D-4F7B-8006-658A4B63A5FB}" type="presParOf" srcId="{DC8D7ED4-670E-4CE1-8949-7B6265904EC0}" destId="{915D8488-2219-42C2-990E-0CFBF4D3530E}" srcOrd="1" destOrd="0" presId="urn:microsoft.com/office/officeart/2005/8/layout/lProcess2"/>
    <dgm:cxn modelId="{8B1C0DF7-D8CF-473C-B9E7-483D102D2C3F}" type="presParOf" srcId="{DC8D7ED4-670E-4CE1-8949-7B6265904EC0}" destId="{E7BC53D7-BC17-45AA-8570-0662430EC983}" srcOrd="2" destOrd="0" presId="urn:microsoft.com/office/officeart/2005/8/layout/lProcess2"/>
    <dgm:cxn modelId="{9CCA3D87-C6F8-4FA9-8681-69A66E89CE27}" type="presParOf" srcId="{E7BC53D7-BC17-45AA-8570-0662430EC983}" destId="{8F530FE5-D651-426A-8CFC-14A474AFD61E}" srcOrd="0" destOrd="0" presId="urn:microsoft.com/office/officeart/2005/8/layout/lProcess2"/>
    <dgm:cxn modelId="{4A0A91EE-86CD-4AD9-BD1E-FEB03B89E960}" type="presParOf" srcId="{8F530FE5-D651-426A-8CFC-14A474AFD61E}" destId="{66600B4B-D17D-4DED-95C9-01CBC9F61521}" srcOrd="0" destOrd="0" presId="urn:microsoft.com/office/officeart/2005/8/layout/lProcess2"/>
    <dgm:cxn modelId="{BE33388C-D7A3-4E25-8E97-80175D42ECD1}" type="presParOf" srcId="{8F530FE5-D651-426A-8CFC-14A474AFD61E}" destId="{C89A638E-09DF-49AE-848D-28F375961250}" srcOrd="1" destOrd="0" presId="urn:microsoft.com/office/officeart/2005/8/layout/lProcess2"/>
    <dgm:cxn modelId="{92C90F9F-2BAF-4CD5-A23B-C86B381C5468}" type="presParOf" srcId="{8F530FE5-D651-426A-8CFC-14A474AFD61E}" destId="{BE0635D5-853B-4094-8B1F-22E9996C5756}" srcOrd="2" destOrd="0" presId="urn:microsoft.com/office/officeart/2005/8/layout/lProcess2"/>
    <dgm:cxn modelId="{51FDF9E7-E98F-4C15-955F-74DF7F2B58AA}" type="presParOf" srcId="{8F530FE5-D651-426A-8CFC-14A474AFD61E}" destId="{BE2633A7-AD7F-4B14-BACF-98919153A46F}" srcOrd="3" destOrd="0" presId="urn:microsoft.com/office/officeart/2005/8/layout/lProcess2"/>
    <dgm:cxn modelId="{31FCC93A-4DCB-4956-8FFC-FD944EE32150}" type="presParOf" srcId="{8F530FE5-D651-426A-8CFC-14A474AFD61E}" destId="{9E3DB776-1E69-4B9C-8A94-78F647F0C61B}" srcOrd="4" destOrd="0" presId="urn:microsoft.com/office/officeart/2005/8/layout/l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43142-7D43-49BA-B451-67E8DAC15F0B}">
      <dsp:nvSpPr>
        <dsp:cNvPr id="0" name=""/>
        <dsp:cNvSpPr/>
      </dsp:nvSpPr>
      <dsp:spPr>
        <a:xfrm>
          <a:off x="0" y="14546"/>
          <a:ext cx="11245849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smtClean="0"/>
            <a:t>IT IS</a:t>
          </a:r>
          <a:endParaRPr lang="en-GB" sz="2700" b="1" kern="1200"/>
        </a:p>
      </dsp:txBody>
      <dsp:txXfrm>
        <a:off x="31613" y="46159"/>
        <a:ext cx="11182623" cy="584369"/>
      </dsp:txXfrm>
    </dsp:sp>
    <dsp:sp modelId="{9CF987F6-EEB5-4548-B9DB-93A290B18F9A}">
      <dsp:nvSpPr>
        <dsp:cNvPr id="0" name=""/>
        <dsp:cNvSpPr/>
      </dsp:nvSpPr>
      <dsp:spPr>
        <a:xfrm>
          <a:off x="0" y="662141"/>
          <a:ext cx="11245849" cy="229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056" tIns="34290" rIns="192024" bIns="34290" numCol="1" spcCol="1270" anchor="t" anchorCtr="0">
          <a:noAutofit/>
        </a:bodyPr>
        <a:lstStyle/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b="1" kern="1200" dirty="0" smtClean="0"/>
            <a:t>A WEB-BASED TOOL</a:t>
          </a:r>
          <a:r>
            <a:rPr lang="en-GB" sz="2100" kern="1200" dirty="0" smtClean="0"/>
            <a:t> hosted by the </a:t>
          </a:r>
          <a:r>
            <a:rPr lang="en-GB" sz="2100" b="1" kern="1200" dirty="0" smtClean="0"/>
            <a:t>EEA TO FACILITATE QUALITY CHECKS AND REVIEWS OF NATIONAL EMISSION INVENTORIES</a:t>
          </a:r>
          <a:r>
            <a:rPr lang="en-GB" sz="2100" kern="1200" dirty="0" smtClean="0"/>
            <a:t> reported by EU Member States under the new National Emission Ceilings Directive </a:t>
          </a:r>
          <a:endParaRPr lang="en-GB" sz="2100" kern="1200" dirty="0"/>
        </a:p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b="1" kern="1200" dirty="0" smtClean="0"/>
            <a:t>USED BY THE REVIEW TEAM</a:t>
          </a:r>
          <a:r>
            <a:rPr lang="en-GB" sz="2100" kern="1200" dirty="0" smtClean="0"/>
            <a:t> to document the review findings and communicate (question and answers) with Member States</a:t>
          </a:r>
          <a:endParaRPr lang="en-GB" sz="2100" kern="1200" dirty="0"/>
        </a:p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b="1" kern="1200" dirty="0" smtClean="0"/>
            <a:t>A DEVELOPMENT OF THE EMRT </a:t>
          </a:r>
          <a:r>
            <a:rPr lang="en-GB" sz="2100" kern="1200" dirty="0" smtClean="0"/>
            <a:t>used in the annual greenhouse gases emission inventory review process under the Effort Sharing Decision (ESD)</a:t>
          </a:r>
          <a:endParaRPr lang="en-GB" sz="2100" kern="1200" dirty="0"/>
        </a:p>
      </dsp:txBody>
      <dsp:txXfrm>
        <a:off x="0" y="662141"/>
        <a:ext cx="11245849" cy="2291489"/>
      </dsp:txXfrm>
    </dsp:sp>
    <dsp:sp modelId="{9D0FF077-9DBF-4ECD-8D70-BD65D2410D95}">
      <dsp:nvSpPr>
        <dsp:cNvPr id="0" name=""/>
        <dsp:cNvSpPr/>
      </dsp:nvSpPr>
      <dsp:spPr>
        <a:xfrm>
          <a:off x="0" y="2953631"/>
          <a:ext cx="11245849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smtClean="0"/>
            <a:t>IT IS NOT</a:t>
          </a:r>
          <a:endParaRPr lang="en-GB" sz="2700" b="1" kern="1200"/>
        </a:p>
      </dsp:txBody>
      <dsp:txXfrm>
        <a:off x="31613" y="2985244"/>
        <a:ext cx="11182623" cy="584369"/>
      </dsp:txXfrm>
    </dsp:sp>
    <dsp:sp modelId="{244E4D02-654B-49E9-ABA0-7AB1C29DE861}">
      <dsp:nvSpPr>
        <dsp:cNvPr id="0" name=""/>
        <dsp:cNvSpPr/>
      </dsp:nvSpPr>
      <dsp:spPr>
        <a:xfrm>
          <a:off x="0" y="3601225"/>
          <a:ext cx="11245849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056" tIns="34290" rIns="192024" bIns="34290" numCol="1" spcCol="1270" anchor="t" anchorCtr="0">
          <a:noAutofit/>
        </a:bodyPr>
        <a:lstStyle/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smtClean="0"/>
            <a:t>a data server in order to access air emission inventory data</a:t>
          </a:r>
          <a:endParaRPr lang="en-GB" sz="2100" kern="1200"/>
        </a:p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smtClean="0"/>
            <a:t>a tool created to perform recalculation or revised estimates</a:t>
          </a:r>
          <a:endParaRPr lang="en-GB" sz="2100" kern="1200"/>
        </a:p>
      </dsp:txBody>
      <dsp:txXfrm>
        <a:off x="0" y="3601225"/>
        <a:ext cx="11245849" cy="726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5048C-273C-4005-A1B8-6FBCE45F1BA8}">
      <dsp:nvSpPr>
        <dsp:cNvPr id="0" name=""/>
        <dsp:cNvSpPr/>
      </dsp:nvSpPr>
      <dsp:spPr>
        <a:xfrm>
          <a:off x="0" y="13561"/>
          <a:ext cx="3943195" cy="3943195"/>
        </a:xfrm>
        <a:prstGeom prst="diamond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454B8-DB3D-4B14-BE96-9FA554B0C1B2}">
      <dsp:nvSpPr>
        <dsp:cNvPr id="0" name=""/>
        <dsp:cNvSpPr/>
      </dsp:nvSpPr>
      <dsp:spPr>
        <a:xfrm>
          <a:off x="374603" y="388165"/>
          <a:ext cx="1537846" cy="15378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Same tool as </a:t>
          </a:r>
          <a:r>
            <a:rPr lang="en-GB" sz="12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used under the Effort Sharing Decision (</a:t>
          </a:r>
          <a:r>
            <a:rPr lang="en-GB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ESD</a:t>
          </a:r>
          <a:r>
            <a:rPr lang="en-GB" sz="12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annual review process</a:t>
          </a:r>
          <a:endParaRPr lang="en-GB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49674" y="463236"/>
        <a:ext cx="1387704" cy="1387704"/>
      </dsp:txXfrm>
    </dsp:sp>
    <dsp:sp modelId="{FCF6EE9D-B648-4BD0-8AB6-83F58D103B8C}">
      <dsp:nvSpPr>
        <dsp:cNvPr id="0" name=""/>
        <dsp:cNvSpPr/>
      </dsp:nvSpPr>
      <dsp:spPr>
        <a:xfrm>
          <a:off x="2030745" y="388165"/>
          <a:ext cx="1537846" cy="15378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Simplified structure</a:t>
          </a:r>
          <a:endParaRPr lang="en-GB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105816" y="463236"/>
        <a:ext cx="1387704" cy="1387704"/>
      </dsp:txXfrm>
    </dsp:sp>
    <dsp:sp modelId="{2BEB50BA-C0E0-4EDB-9C2B-EFBEBC01E872}">
      <dsp:nvSpPr>
        <dsp:cNvPr id="0" name=""/>
        <dsp:cNvSpPr/>
      </dsp:nvSpPr>
      <dsp:spPr>
        <a:xfrm>
          <a:off x="374603" y="2044306"/>
          <a:ext cx="1537846" cy="15378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Transparent</a:t>
          </a:r>
          <a:r>
            <a:rPr lang="en-GB" sz="12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GB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communication </a:t>
          </a:r>
          <a:r>
            <a:rPr lang="en-GB" sz="12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within Review Team and Member State</a:t>
          </a:r>
          <a:endParaRPr lang="en-GB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49674" y="2119377"/>
        <a:ext cx="1387704" cy="1387704"/>
      </dsp:txXfrm>
    </dsp:sp>
    <dsp:sp modelId="{2CC720CE-63BB-4BF6-9F9D-121643DED720}">
      <dsp:nvSpPr>
        <dsp:cNvPr id="0" name=""/>
        <dsp:cNvSpPr/>
      </dsp:nvSpPr>
      <dsp:spPr>
        <a:xfrm>
          <a:off x="2030745" y="2044306"/>
          <a:ext cx="1537846" cy="15378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Fit with the NECD</a:t>
          </a:r>
          <a:r>
            <a:rPr lang="en-GB" sz="12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air emission inventory review process</a:t>
          </a:r>
          <a:endParaRPr lang="en-GB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105816" y="2119377"/>
        <a:ext cx="1387704" cy="13877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830A2-4F2B-4AC6-B9C4-17976AA80F11}">
      <dsp:nvSpPr>
        <dsp:cNvPr id="0" name=""/>
        <dsp:cNvSpPr/>
      </dsp:nvSpPr>
      <dsp:spPr>
        <a:xfrm>
          <a:off x="0" y="192263"/>
          <a:ext cx="11245849" cy="1312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b="1" kern="1200" smtClean="0"/>
            <a:t>ONLY</a:t>
          </a:r>
          <a:r>
            <a:rPr lang="en-GB" sz="3300" kern="1200" smtClean="0"/>
            <a:t> the </a:t>
          </a:r>
          <a:r>
            <a:rPr lang="en-GB" sz="3300" b="1" kern="1200" smtClean="0"/>
            <a:t>FINAL QUESTION </a:t>
          </a:r>
          <a:r>
            <a:rPr lang="en-GB" sz="3300" kern="1200" smtClean="0"/>
            <a:t>with the request for an answer will be visible to Member State</a:t>
          </a:r>
          <a:endParaRPr lang="en-GB" sz="3300" kern="1200"/>
        </a:p>
      </dsp:txBody>
      <dsp:txXfrm>
        <a:off x="64083" y="256346"/>
        <a:ext cx="11117683" cy="1184574"/>
      </dsp:txXfrm>
    </dsp:sp>
    <dsp:sp modelId="{40A172E9-43DC-4665-A0E5-C28B8F61752E}">
      <dsp:nvSpPr>
        <dsp:cNvPr id="0" name=""/>
        <dsp:cNvSpPr/>
      </dsp:nvSpPr>
      <dsp:spPr>
        <a:xfrm>
          <a:off x="0" y="1505003"/>
          <a:ext cx="11245849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056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600" kern="1200" smtClean="0"/>
            <a:t>internal comment looping between the TERT experts will be not visible to Member State</a:t>
          </a:r>
          <a:endParaRPr lang="en-GB" sz="2600" kern="1200"/>
        </a:p>
      </dsp:txBody>
      <dsp:txXfrm>
        <a:off x="0" y="1505003"/>
        <a:ext cx="11245849" cy="819720"/>
      </dsp:txXfrm>
    </dsp:sp>
    <dsp:sp modelId="{69A6DF9E-DA46-414E-8BE8-7EB09C0FE906}">
      <dsp:nvSpPr>
        <dsp:cNvPr id="0" name=""/>
        <dsp:cNvSpPr/>
      </dsp:nvSpPr>
      <dsp:spPr>
        <a:xfrm>
          <a:off x="0" y="2324724"/>
          <a:ext cx="11245849" cy="1312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b="1" kern="1200" smtClean="0"/>
            <a:t>ONLY</a:t>
          </a:r>
          <a:r>
            <a:rPr lang="en-GB" sz="3300" kern="1200" smtClean="0"/>
            <a:t> the </a:t>
          </a:r>
          <a:r>
            <a:rPr lang="en-GB" sz="3300" b="1" kern="1200" smtClean="0"/>
            <a:t>FINAL ANSWER</a:t>
          </a:r>
          <a:r>
            <a:rPr lang="en-GB" sz="3300" kern="1200" smtClean="0"/>
            <a:t>, sent by the MS, will be visible to the TERT</a:t>
          </a:r>
          <a:endParaRPr lang="en-GB" sz="3300" kern="1200"/>
        </a:p>
      </dsp:txBody>
      <dsp:txXfrm>
        <a:off x="64083" y="2388807"/>
        <a:ext cx="11117683" cy="1184574"/>
      </dsp:txXfrm>
    </dsp:sp>
    <dsp:sp modelId="{34A888E0-F5BB-4C47-9BAD-83F353F14836}">
      <dsp:nvSpPr>
        <dsp:cNvPr id="0" name=""/>
        <dsp:cNvSpPr/>
      </dsp:nvSpPr>
      <dsp:spPr>
        <a:xfrm>
          <a:off x="0" y="3637464"/>
          <a:ext cx="11245849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056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600" kern="1200" smtClean="0"/>
            <a:t>internal comment looping between MS experts will be not visible to the TERT </a:t>
          </a:r>
          <a:endParaRPr lang="en-GB" sz="2600" kern="1200"/>
        </a:p>
      </dsp:txBody>
      <dsp:txXfrm>
        <a:off x="0" y="3637464"/>
        <a:ext cx="11245849" cy="546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B2BA7-B55D-47F6-A7DB-8DB0593CD397}">
      <dsp:nvSpPr>
        <dsp:cNvPr id="0" name=""/>
        <dsp:cNvSpPr/>
      </dsp:nvSpPr>
      <dsp:spPr>
        <a:xfrm>
          <a:off x="2581" y="0"/>
          <a:ext cx="2533120" cy="541563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Lead Reviewer</a:t>
          </a:r>
          <a:endParaRPr lang="en-GB" sz="29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581" y="0"/>
        <a:ext cx="2533120" cy="1624689"/>
      </dsp:txXfrm>
    </dsp:sp>
    <dsp:sp modelId="{FC759AEE-98A4-482B-977C-DBC65228DD17}">
      <dsp:nvSpPr>
        <dsp:cNvPr id="0" name=""/>
        <dsp:cNvSpPr/>
      </dsp:nvSpPr>
      <dsp:spPr>
        <a:xfrm>
          <a:off x="255893" y="1625152"/>
          <a:ext cx="2026496" cy="106395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Action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Questions to be sent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Observations to finalise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Questions to comment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87055" y="1656314"/>
        <a:ext cx="1964172" cy="1001630"/>
      </dsp:txXfrm>
    </dsp:sp>
    <dsp:sp modelId="{D37E1B3B-8DA4-44D2-8CF7-96C9C939EEF4}">
      <dsp:nvSpPr>
        <dsp:cNvPr id="0" name=""/>
        <dsp:cNvSpPr/>
      </dsp:nvSpPr>
      <dsp:spPr>
        <a:xfrm>
          <a:off x="255893" y="2852792"/>
          <a:ext cx="2026496" cy="106395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Team’s Actions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Questions with comments for reviewers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Answers from MS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87055" y="2883954"/>
        <a:ext cx="1964172" cy="1001630"/>
      </dsp:txXfrm>
    </dsp:sp>
    <dsp:sp modelId="{0DBE2B3C-96A8-4263-A66C-B6452410298A}">
      <dsp:nvSpPr>
        <dsp:cNvPr id="0" name=""/>
        <dsp:cNvSpPr/>
      </dsp:nvSpPr>
      <dsp:spPr>
        <a:xfrm>
          <a:off x="255893" y="4080432"/>
          <a:ext cx="2026496" cy="106395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MS’ actions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Unanswered questions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87055" y="4111594"/>
        <a:ext cx="1964172" cy="1001630"/>
      </dsp:txXfrm>
    </dsp:sp>
    <dsp:sp modelId="{59ABE242-4330-4348-BB9D-3750296E1AD5}">
      <dsp:nvSpPr>
        <dsp:cNvPr id="0" name=""/>
        <dsp:cNvSpPr/>
      </dsp:nvSpPr>
      <dsp:spPr>
        <a:xfrm>
          <a:off x="2725686" y="0"/>
          <a:ext cx="2533120" cy="541563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chemeClr val="accent4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Sector Expert</a:t>
          </a:r>
          <a:endParaRPr lang="en-GB" sz="29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725686" y="0"/>
        <a:ext cx="2533120" cy="1624689"/>
      </dsp:txXfrm>
    </dsp:sp>
    <dsp:sp modelId="{67D72CF5-A112-4D98-A35E-77F67942E058}">
      <dsp:nvSpPr>
        <dsp:cNvPr id="0" name=""/>
        <dsp:cNvSpPr/>
      </dsp:nvSpPr>
      <dsp:spPr>
        <a:xfrm>
          <a:off x="2978998" y="1626276"/>
          <a:ext cx="2026496" cy="163288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Actions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Draft questions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Counterpart questions to comment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Counterpart conclusions to comment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MS answers to review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026824" y="1674102"/>
        <a:ext cx="1930844" cy="1537235"/>
      </dsp:txXfrm>
    </dsp:sp>
    <dsp:sp modelId="{4ADAEFAA-7599-41A3-B82F-C49EF3EB837B}">
      <dsp:nvSpPr>
        <dsp:cNvPr id="0" name=""/>
        <dsp:cNvSpPr/>
      </dsp:nvSpPr>
      <dsp:spPr>
        <a:xfrm>
          <a:off x="2978998" y="3510376"/>
          <a:ext cx="2026496" cy="163288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Other actions for my observations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Observation for approval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Unanswered questions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Waiting for comment from counter parts for question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Waiting for comment from counter parts for conclusion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Observation for finalisation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026824" y="3558202"/>
        <a:ext cx="1930844" cy="1537235"/>
      </dsp:txXfrm>
    </dsp:sp>
    <dsp:sp modelId="{0C2DF2E7-D569-43FC-BF58-DD354B294F01}">
      <dsp:nvSpPr>
        <dsp:cNvPr id="0" name=""/>
        <dsp:cNvSpPr/>
      </dsp:nvSpPr>
      <dsp:spPr>
        <a:xfrm>
          <a:off x="5448790" y="0"/>
          <a:ext cx="2533120" cy="5415632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Member State Coordinator</a:t>
          </a:r>
          <a:endParaRPr lang="en-GB" sz="29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448790" y="0"/>
        <a:ext cx="2533120" cy="1624689"/>
      </dsp:txXfrm>
    </dsp:sp>
    <dsp:sp modelId="{3C917140-B83B-4AE1-93D1-9F94AF7E6707}">
      <dsp:nvSpPr>
        <dsp:cNvPr id="0" name=""/>
        <dsp:cNvSpPr/>
      </dsp:nvSpPr>
      <dsp:spPr>
        <a:xfrm>
          <a:off x="5702102" y="1625152"/>
          <a:ext cx="2026496" cy="106395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actions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Questions from Sector Expert to be answerer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Comments received  from MS experts</a:t>
          </a:r>
          <a:endParaRPr lang="en-GB" sz="9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733264" y="1656314"/>
        <a:ext cx="1964172" cy="1001630"/>
      </dsp:txXfrm>
    </dsp:sp>
    <dsp:sp modelId="{3AC4C714-C7A7-4EDE-916C-48975FF49A5E}">
      <dsp:nvSpPr>
        <dsp:cNvPr id="0" name=""/>
        <dsp:cNvSpPr/>
      </dsp:nvSpPr>
      <dsp:spPr>
        <a:xfrm>
          <a:off x="5702102" y="2852792"/>
          <a:ext cx="2026496" cy="106395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MS experts actions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Answers requiring comment/discussion from MS experts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733264" y="2883954"/>
        <a:ext cx="1964172" cy="1001630"/>
      </dsp:txXfrm>
    </dsp:sp>
    <dsp:sp modelId="{74AD86CC-95F8-42F9-B9EE-A5BF948FE8E0}">
      <dsp:nvSpPr>
        <dsp:cNvPr id="0" name=""/>
        <dsp:cNvSpPr/>
      </dsp:nvSpPr>
      <dsp:spPr>
        <a:xfrm>
          <a:off x="5702102" y="4080432"/>
          <a:ext cx="2026496" cy="106395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Sector Expert actions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Answers sent to Sector Expert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733264" y="4111594"/>
        <a:ext cx="1964172" cy="1001630"/>
      </dsp:txXfrm>
    </dsp:sp>
    <dsp:sp modelId="{9356C5B7-95DC-4852-9AD2-528559FE7323}">
      <dsp:nvSpPr>
        <dsp:cNvPr id="0" name=""/>
        <dsp:cNvSpPr/>
      </dsp:nvSpPr>
      <dsp:spPr>
        <a:xfrm>
          <a:off x="8171895" y="0"/>
          <a:ext cx="2533120" cy="54156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accent5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Member State Expert</a:t>
          </a:r>
          <a:endParaRPr lang="en-GB" sz="29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171895" y="0"/>
        <a:ext cx="2533120" cy="1624689"/>
      </dsp:txXfrm>
    </dsp:sp>
    <dsp:sp modelId="{66600B4B-D17D-4DED-95C9-01CBC9F61521}">
      <dsp:nvSpPr>
        <dsp:cNvPr id="0" name=""/>
        <dsp:cNvSpPr/>
      </dsp:nvSpPr>
      <dsp:spPr>
        <a:xfrm>
          <a:off x="8425207" y="1625152"/>
          <a:ext cx="2026496" cy="106395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My actions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Comments for answer needed by MS coordinator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456369" y="1656314"/>
        <a:ext cx="1964172" cy="1001630"/>
      </dsp:txXfrm>
    </dsp:sp>
    <dsp:sp modelId="{BE0635D5-853B-4094-8B1F-22E9996C5756}">
      <dsp:nvSpPr>
        <dsp:cNvPr id="0" name=""/>
        <dsp:cNvSpPr/>
      </dsp:nvSpPr>
      <dsp:spPr>
        <a:xfrm>
          <a:off x="8425207" y="2852792"/>
          <a:ext cx="2026496" cy="106395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MSC actions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Observations with my comments still with MSC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456369" y="2883954"/>
        <a:ext cx="1964172" cy="1001630"/>
      </dsp:txXfrm>
    </dsp:sp>
    <dsp:sp modelId="{9E3DB776-1E69-4B9C-8A94-78F647F0C61B}">
      <dsp:nvSpPr>
        <dsp:cNvPr id="0" name=""/>
        <dsp:cNvSpPr/>
      </dsp:nvSpPr>
      <dsp:spPr>
        <a:xfrm>
          <a:off x="8425207" y="4080432"/>
          <a:ext cx="2026496" cy="106395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Sector Expert actions</a:t>
          </a:r>
          <a:endParaRPr lang="en-GB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Answers that I commented on sent to Sector Expert</a:t>
          </a:r>
          <a:endParaRPr lang="en-GB" sz="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456369" y="4111594"/>
        <a:ext cx="1964172" cy="1001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08/05/2018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08/05/2018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936189"/>
            <a:ext cx="10779125" cy="144208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Presentation title goes here</a:t>
            </a:r>
          </a:p>
          <a:p>
            <a:pPr lvl="0"/>
            <a:r>
              <a:rPr lang="en-US" dirty="0" smtClean="0"/>
              <a:t>Max two lines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11200" y="365747"/>
            <a:ext cx="2164080" cy="322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Speaker | Date | Venue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969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48011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65173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26870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8564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message_image_Synthes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36000"/>
            <a:ext cx="11246369" cy="676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 smtClean="0"/>
              <a:t>Slide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431925"/>
            <a:ext cx="11245850" cy="37592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98488" y="6250565"/>
            <a:ext cx="368300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000">
                <a:solidFill>
                  <a:srgbClr val="006654"/>
                </a:solidFill>
              </a:defRPr>
            </a:lvl2pPr>
            <a:lvl3pPr>
              <a:defRPr sz="1000">
                <a:solidFill>
                  <a:srgbClr val="006654"/>
                </a:solidFill>
              </a:defRPr>
            </a:lvl3pPr>
            <a:lvl4pPr>
              <a:defRPr sz="1000">
                <a:solidFill>
                  <a:srgbClr val="006654"/>
                </a:solidFill>
              </a:defRPr>
            </a:lvl4pPr>
            <a:lvl5pPr>
              <a:defRPr sz="1000">
                <a:solidFill>
                  <a:srgbClr val="006654"/>
                </a:solidFill>
              </a:defRPr>
            </a:lvl5pPr>
          </a:lstStyle>
          <a:p>
            <a:pPr lvl="0"/>
            <a:r>
              <a:rPr lang="en-US" dirty="0" smtClean="0"/>
              <a:t>Source reference for illustration</a:t>
            </a:r>
          </a:p>
        </p:txBody>
      </p:sp>
    </p:spTree>
    <p:extLst>
      <p:ext uri="{BB962C8B-B14F-4D97-AF65-F5344CB8AC3E}">
        <p14:creationId xmlns:p14="http://schemas.microsoft.com/office/powerpoint/2010/main" val="63465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77564" y="2110710"/>
            <a:ext cx="10774041" cy="31845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77564" y="272472"/>
            <a:ext cx="10773577" cy="1322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 smtClean="0"/>
              <a:t>Slide title goes here</a:t>
            </a:r>
            <a:br>
              <a:rPr lang="en-US" dirty="0" smtClean="0"/>
            </a:br>
            <a:r>
              <a:rPr lang="en-US" dirty="0" smtClean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36000"/>
            <a:ext cx="11246369" cy="676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 smtClean="0"/>
              <a:t>Slide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431925"/>
            <a:ext cx="11245850" cy="37592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98488" y="6250565"/>
            <a:ext cx="368300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000">
                <a:solidFill>
                  <a:srgbClr val="006654"/>
                </a:solidFill>
              </a:defRPr>
            </a:lvl2pPr>
            <a:lvl3pPr>
              <a:defRPr sz="1000">
                <a:solidFill>
                  <a:srgbClr val="006654"/>
                </a:solidFill>
              </a:defRPr>
            </a:lvl3pPr>
            <a:lvl4pPr>
              <a:defRPr sz="1000">
                <a:solidFill>
                  <a:srgbClr val="006654"/>
                </a:solidFill>
              </a:defRPr>
            </a:lvl4pPr>
            <a:lvl5pPr>
              <a:defRPr sz="1000">
                <a:solidFill>
                  <a:srgbClr val="006654"/>
                </a:solidFill>
              </a:defRPr>
            </a:lvl5pPr>
          </a:lstStyle>
          <a:p>
            <a:pPr lvl="0"/>
            <a:r>
              <a:rPr lang="en-US" dirty="0" smtClean="0"/>
              <a:t>Source reference for illustration</a:t>
            </a:r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40216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58393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5928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200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6441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92863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3"/>
            <a:ext cx="2160000" cy="434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790732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3"/>
            <a:ext cx="2160000" cy="43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5"/>
            <a:ext cx="12192000" cy="778149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3"/>
            <a:ext cx="2160000" cy="43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F096-A1FD-4438-8BF9-1A9CD1A30B6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1B29-F53F-43EB-9788-29E43EE49BE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hlinkClick r:id="rId14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"/>
            <a:ext cx="12192000" cy="778149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3"/>
            <a:ext cx="2160000" cy="43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tmp"/><Relationship Id="rId7" Type="http://schemas.openxmlformats.org/officeDocument/2006/relationships/diagramColors" Target="../diagrams/colors2.xml"/><Relationship Id="rId2" Type="http://schemas.openxmlformats.org/officeDocument/2006/relationships/hyperlink" Target="http://emrt-necd.eionet.europa.eu/" TargetMode="Externa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11200" y="936189"/>
            <a:ext cx="10779125" cy="2145678"/>
          </a:xfrm>
        </p:spPr>
        <p:txBody>
          <a:bodyPr/>
          <a:lstStyle/>
          <a:p>
            <a:r>
              <a:rPr lang="en-GB" dirty="0"/>
              <a:t>EMRT-NECD Review Tool</a:t>
            </a:r>
          </a:p>
          <a:p>
            <a:r>
              <a:rPr lang="en-GB" b="0" i="1" dirty="0"/>
              <a:t>A tool for communication in the review process under the Revised NEC Directive</a:t>
            </a:r>
          </a:p>
          <a:p>
            <a:endParaRPr lang="en-GB" b="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1199" y="365747"/>
            <a:ext cx="4453467" cy="322350"/>
          </a:xfrm>
        </p:spPr>
        <p:txBody>
          <a:bodyPr/>
          <a:lstStyle/>
          <a:p>
            <a:r>
              <a:rPr lang="en-GB" sz="1050" dirty="0" smtClean="0"/>
              <a:t>Federico Antognazza | EMRT NECD Training for Member States</a:t>
            </a:r>
            <a:endParaRPr lang="en-GB" sz="1050" dirty="0"/>
          </a:p>
        </p:txBody>
      </p:sp>
      <p:sp>
        <p:nvSpPr>
          <p:cNvPr id="4" name="TextBox 3"/>
          <p:cNvSpPr txBox="1"/>
          <p:nvPr/>
        </p:nvSpPr>
        <p:spPr>
          <a:xfrm>
            <a:off x="711199" y="5826629"/>
            <a:ext cx="360171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17567"/>
                </a:solidFill>
              </a:rPr>
              <a:t>Federico Antognazza </a:t>
            </a:r>
            <a:r>
              <a:rPr lang="en-GB" sz="1100" dirty="0">
                <a:solidFill>
                  <a:srgbClr val="017567"/>
                </a:solidFill>
              </a:rPr>
              <a:t/>
            </a:r>
            <a:br>
              <a:rPr lang="en-GB" sz="1100" dirty="0">
                <a:solidFill>
                  <a:srgbClr val="017567"/>
                </a:solidFill>
              </a:rPr>
            </a:br>
            <a:r>
              <a:rPr lang="en-GB" sz="1100" dirty="0" smtClean="0">
                <a:solidFill>
                  <a:srgbClr val="017567"/>
                </a:solidFill>
              </a:rPr>
              <a:t>European Environment Agency</a:t>
            </a:r>
            <a:endParaRPr lang="en-GB" sz="1400" dirty="0">
              <a:solidFill>
                <a:srgbClr val="017567"/>
              </a:solidFill>
            </a:endParaRPr>
          </a:p>
          <a:p>
            <a:r>
              <a:rPr lang="en-GB" sz="1100" dirty="0" smtClean="0">
                <a:solidFill>
                  <a:srgbClr val="017567"/>
                </a:solidFill>
              </a:rPr>
              <a:t>Project </a:t>
            </a:r>
            <a:r>
              <a:rPr lang="en-GB" sz="1100" dirty="0">
                <a:solidFill>
                  <a:srgbClr val="017567"/>
                </a:solidFill>
              </a:rPr>
              <a:t>Manager: Air pollutant emission </a:t>
            </a:r>
            <a:r>
              <a:rPr lang="en-GB" sz="1100" dirty="0" smtClean="0">
                <a:solidFill>
                  <a:srgbClr val="017567"/>
                </a:solidFill>
              </a:rPr>
              <a:t>mitigation</a:t>
            </a:r>
          </a:p>
          <a:p>
            <a:r>
              <a:rPr lang="en-GB" sz="1100" dirty="0" smtClean="0">
                <a:solidFill>
                  <a:srgbClr val="017567"/>
                </a:solidFill>
              </a:rPr>
              <a:t>Mail: federico.antognazza@eea.europa.eu</a:t>
            </a:r>
            <a:endParaRPr lang="en-GB" sz="1100" dirty="0">
              <a:solidFill>
                <a:srgbClr val="01756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689" y="2995274"/>
            <a:ext cx="4538340" cy="3290974"/>
          </a:xfrm>
          <a:prstGeom prst="rect">
            <a:avLst/>
          </a:prstGeom>
          <a:ln w="9525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27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EMRT-NECD: login procedure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/>
          <a:srcRect b="21445"/>
          <a:stretch/>
        </p:blipFill>
        <p:spPr>
          <a:xfrm>
            <a:off x="752681" y="1300907"/>
            <a:ext cx="10961688" cy="36144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059" y="2175551"/>
            <a:ext cx="7960526" cy="1865115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10800000">
            <a:off x="11164239" y="1543070"/>
            <a:ext cx="484632" cy="97840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41" y="1291763"/>
            <a:ext cx="10924728" cy="362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01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EMRT-NECD: “My View” menu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73974091"/>
              </p:ext>
            </p:extLst>
          </p:nvPr>
        </p:nvGraphicFramePr>
        <p:xfrm>
          <a:off x="493803" y="877824"/>
          <a:ext cx="10707597" cy="5415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847601" y="563155"/>
            <a:ext cx="5519928" cy="58247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55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EMRT-NECD: new “My View” appearance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76351" y="1786473"/>
            <a:ext cx="11824047" cy="4368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" y="4014264"/>
            <a:ext cx="2463800" cy="17938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68000" y="1208506"/>
            <a:ext cx="429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66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Member State Coordinator</a:t>
            </a:r>
            <a:endParaRPr lang="en-GB" sz="2400" b="1" dirty="0">
              <a:solidFill>
                <a:srgbClr val="0066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EMRT-NECD: new “My View” appearance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51780" y="2018285"/>
            <a:ext cx="11678807" cy="39613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" y="4014264"/>
            <a:ext cx="2463800" cy="17938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68000" y="1208506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66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Member State Expert</a:t>
            </a:r>
            <a:endParaRPr lang="en-GB" sz="2400" b="1" dirty="0">
              <a:solidFill>
                <a:srgbClr val="0066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EMRT-NECD: Help page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b="21445"/>
          <a:stretch/>
        </p:blipFill>
        <p:spPr>
          <a:xfrm>
            <a:off x="606425" y="1295923"/>
            <a:ext cx="10961688" cy="3614405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10800000">
            <a:off x="10671048" y="1517904"/>
            <a:ext cx="484632" cy="97840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8299"/>
          <a:stretch/>
        </p:blipFill>
        <p:spPr>
          <a:xfrm>
            <a:off x="1317524" y="826399"/>
            <a:ext cx="9774582" cy="528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8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Introduction to the EMRT-NECD Review Tool </a:t>
            </a:r>
          </a:p>
          <a:p>
            <a:r>
              <a:rPr lang="en-GB" dirty="0"/>
              <a:t>Workflow overview</a:t>
            </a:r>
          </a:p>
          <a:p>
            <a:r>
              <a:rPr lang="en-GB" dirty="0"/>
              <a:t>Log in, My View and user’s tools</a:t>
            </a:r>
          </a:p>
          <a:p>
            <a:r>
              <a:rPr lang="en-GB" dirty="0"/>
              <a:t>Q&amp;A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78028" y="172249"/>
            <a:ext cx="10773577" cy="1437511"/>
          </a:xfrm>
        </p:spPr>
        <p:txBody>
          <a:bodyPr/>
          <a:lstStyle/>
          <a:p>
            <a:r>
              <a:rPr lang="en-GB" dirty="0" smtClean="0"/>
              <a:t>EMRT-NECD</a:t>
            </a:r>
            <a:r>
              <a:rPr lang="en-GB" dirty="0"/>
              <a:t> </a:t>
            </a:r>
            <a:r>
              <a:rPr lang="en-GB" dirty="0" smtClean="0"/>
              <a:t>Review Tool</a:t>
            </a:r>
          </a:p>
          <a:p>
            <a:r>
              <a:rPr lang="en-GB" b="0" i="1" dirty="0" smtClean="0"/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16141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 Review Tool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60195277"/>
              </p:ext>
            </p:extLst>
          </p:nvPr>
        </p:nvGraphicFramePr>
        <p:xfrm>
          <a:off x="468313" y="1431925"/>
          <a:ext cx="11245850" cy="4342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 Review Tool</a:t>
            </a:r>
            <a:endParaRPr lang="en-GB" dirty="0"/>
          </a:p>
        </p:txBody>
      </p:sp>
      <p:pic>
        <p:nvPicPr>
          <p:cNvPr id="5" name="Content Placeholder 4" descr="Screen Clipping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202"/>
            <a:ext cx="8077489" cy="4583112"/>
          </a:xfrm>
          <a:prstGeom prst="rect">
            <a:avLst/>
          </a:prstGeom>
          <a:ln w="127000" cap="sq">
            <a:noFill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179472" y="1097202"/>
            <a:ext cx="3739229" cy="338554"/>
          </a:xfrm>
          <a:prstGeom prst="rect">
            <a:avLst/>
          </a:prstGeom>
          <a:ln w="952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http://emrt-necd.eionet.europa.eu</a:t>
            </a:r>
            <a:endParaRPr lang="en-GB" sz="1600" b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80493237"/>
              </p:ext>
            </p:extLst>
          </p:nvPr>
        </p:nvGraphicFramePr>
        <p:xfrm>
          <a:off x="8077489" y="1775534"/>
          <a:ext cx="3943195" cy="39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302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 Users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3085570" y="2022347"/>
            <a:ext cx="1540514" cy="2690793"/>
            <a:chOff x="1334467" y="493156"/>
            <a:chExt cx="1540514" cy="26907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" name="Group 5"/>
            <p:cNvGrpSpPr/>
            <p:nvPr/>
          </p:nvGrpSpPr>
          <p:grpSpPr>
            <a:xfrm>
              <a:off x="1338281" y="493156"/>
              <a:ext cx="1536700" cy="873525"/>
              <a:chOff x="364372" y="556195"/>
              <a:chExt cx="1536700" cy="873525"/>
            </a:xfrm>
          </p:grpSpPr>
          <p:pic>
            <p:nvPicPr>
              <p:cNvPr id="13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923349" y="556195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364372" y="991370"/>
                <a:ext cx="1536700" cy="43835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SECTOR EXPERT</a:t>
                </a:r>
              </a:p>
              <a:p>
                <a:pPr algn="ctr"/>
                <a:r>
                  <a:rPr lang="en-GB" sz="901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(SE)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334467" y="1398615"/>
              <a:ext cx="1536700" cy="876700"/>
              <a:chOff x="360558" y="1469310"/>
              <a:chExt cx="1536700" cy="876700"/>
            </a:xfrm>
          </p:grpSpPr>
          <p:pic>
            <p:nvPicPr>
              <p:cNvPr id="11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919535" y="1469310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360558" y="1907660"/>
                <a:ext cx="1536700" cy="438350"/>
              </a:xfrm>
              <a:prstGeom prst="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COUNTERPART</a:t>
                </a:r>
              </a:p>
              <a:p>
                <a:pPr algn="ctr"/>
                <a:r>
                  <a:rPr lang="en-GB" sz="901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(SE)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334467" y="2310424"/>
              <a:ext cx="1536700" cy="873525"/>
              <a:chOff x="360558" y="2376550"/>
              <a:chExt cx="1536700" cy="873525"/>
            </a:xfrm>
          </p:grpSpPr>
          <p:pic>
            <p:nvPicPr>
              <p:cNvPr id="9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919535" y="2376550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360558" y="2811725"/>
                <a:ext cx="1536700" cy="438350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LEAD REVIEWER</a:t>
                </a:r>
              </a:p>
              <a:p>
                <a:pPr algn="ctr"/>
                <a:r>
                  <a:rPr lang="en-GB" sz="901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(LR)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85569" y="4970847"/>
            <a:ext cx="1536700" cy="1782159"/>
            <a:chOff x="360558" y="4112121"/>
            <a:chExt cx="1536700" cy="17821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6" name="Group 15"/>
            <p:cNvGrpSpPr/>
            <p:nvPr/>
          </p:nvGrpSpPr>
          <p:grpSpPr>
            <a:xfrm>
              <a:off x="360558" y="4112121"/>
              <a:ext cx="1536700" cy="873525"/>
              <a:chOff x="360558" y="4112121"/>
              <a:chExt cx="1536700" cy="873525"/>
            </a:xfrm>
          </p:grpSpPr>
          <p:pic>
            <p:nvPicPr>
              <p:cNvPr id="20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919535" y="4112121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Rectangle 20"/>
              <p:cNvSpPr/>
              <p:nvPr/>
            </p:nvSpPr>
            <p:spPr>
              <a:xfrm>
                <a:off x="360558" y="4547296"/>
                <a:ext cx="1536700" cy="438350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MS COORDINATOR</a:t>
                </a:r>
              </a:p>
              <a:p>
                <a:pPr algn="ctr"/>
                <a:r>
                  <a:rPr lang="en-GB" sz="901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(MSA)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0558" y="5020755"/>
              <a:ext cx="1536700" cy="873525"/>
              <a:chOff x="360558" y="5020755"/>
              <a:chExt cx="1536700" cy="873525"/>
            </a:xfrm>
          </p:grpSpPr>
          <p:pic>
            <p:nvPicPr>
              <p:cNvPr id="18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919535" y="5020755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360558" y="5455930"/>
                <a:ext cx="1536700" cy="438350"/>
              </a:xfrm>
              <a:prstGeom prst="rect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MS EXPERT</a:t>
                </a:r>
              </a:p>
              <a:p>
                <a:pPr algn="ctr"/>
                <a:r>
                  <a:rPr lang="en-GB" sz="901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(MSEXP)</a:t>
                </a: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5181247" y="2245810"/>
            <a:ext cx="5134062" cy="86177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 the Review Process</a:t>
            </a:r>
          </a:p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Observation and request comment</a:t>
            </a:r>
          </a:p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Observation (and conclusion) to LR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81247" y="3169832"/>
            <a:ext cx="5134062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Sector Expert</a:t>
            </a:r>
          </a:p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Help the main Sector Expert by adding comment (4 eyes principle)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81247" y="4078466"/>
            <a:ext cx="5134062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Comment inside Observation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Forward Observation </a:t>
            </a:r>
            <a:r>
              <a:rPr lang="en-GB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 question to MS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Confirm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(deny) finalization of an observation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81246" y="5332809"/>
            <a:ext cx="513406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request for Answer from Lead Reviewer</a:t>
            </a:r>
          </a:p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answer to Sector Expert (TERT)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81246" y="6241443"/>
            <a:ext cx="513406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Comment inside a request for answer to help MSA work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7329" y="3123665"/>
            <a:ext cx="2129044" cy="92333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Expert </a:t>
            </a:r>
          </a:p>
          <a:p>
            <a:pPr algn="ctr"/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Review Team</a:t>
            </a:r>
          </a:p>
          <a:p>
            <a:pPr algn="ctr"/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(TERTs)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6682" y="5594418"/>
            <a:ext cx="1930336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Member States</a:t>
            </a:r>
          </a:p>
          <a:p>
            <a:pPr algn="ctr"/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Review Team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085570" y="945208"/>
            <a:ext cx="1536700" cy="873525"/>
            <a:chOff x="616655" y="568716"/>
            <a:chExt cx="1536700" cy="87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30" name="Picture 2" descr="Risultati immagini per man image icon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3" t="7409" r="25612" b="6338"/>
            <a:stretch/>
          </p:blipFill>
          <p:spPr bwMode="auto">
            <a:xfrm>
              <a:off x="1175632" y="568716"/>
              <a:ext cx="418746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616655" y="1003891"/>
              <a:ext cx="1536700" cy="43835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1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SECRETARIAT</a:t>
              </a:r>
            </a:p>
            <a:p>
              <a:pPr algn="ctr"/>
              <a:r>
                <a:rPr lang="en-GB" sz="901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(SEC)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181247" y="1207105"/>
            <a:ext cx="5134062" cy="86177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Grant roles and access to EMRT-NECD</a:t>
            </a:r>
          </a:p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Helpdesk</a:t>
            </a:r>
          </a:p>
          <a:p>
            <a:pPr marL="285750" indent="-285750">
              <a:buFontTx/>
              <a:buChar char="-"/>
            </a:pP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QA/QC of the review tool performance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2476" y="1314826"/>
            <a:ext cx="1518749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EMRT-NECD</a:t>
            </a:r>
          </a:p>
          <a:p>
            <a:pPr algn="ctr"/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Secretariat</a:t>
            </a:r>
          </a:p>
        </p:txBody>
      </p:sp>
    </p:spTree>
    <p:extLst>
      <p:ext uri="{BB962C8B-B14F-4D97-AF65-F5344CB8AC3E}">
        <p14:creationId xmlns:p14="http://schemas.microsoft.com/office/powerpoint/2010/main" val="287178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ERMT-NECD General Workflow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955" y="853030"/>
            <a:ext cx="7954091" cy="57679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03344" y="860933"/>
            <a:ext cx="1192255" cy="181665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084723" y="860933"/>
            <a:ext cx="5464365" cy="1950000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084723" y="2810933"/>
            <a:ext cx="5464365" cy="1860000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084723" y="4670933"/>
            <a:ext cx="5464365" cy="1950000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15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8449 L -3.33333E-6 -3.7037E-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7778 L -3.33333E-6 1.85185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EMRT-NECD: how does the workflow work?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5" name="Elbow Connector 4"/>
          <p:cNvCxnSpPr>
            <a:stCxn id="46" idx="2"/>
            <a:endCxn id="86" idx="1"/>
          </p:cNvCxnSpPr>
          <p:nvPr/>
        </p:nvCxnSpPr>
        <p:spPr>
          <a:xfrm rot="5400000" flipH="1">
            <a:off x="4540640" y="-676631"/>
            <a:ext cx="2661889" cy="6173795"/>
          </a:xfrm>
          <a:prstGeom prst="bentConnector4">
            <a:avLst>
              <a:gd name="adj1" fmla="val -8588"/>
              <a:gd name="adj2" fmla="val 103703"/>
            </a:avLst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8" idx="2"/>
            <a:endCxn id="46" idx="0"/>
          </p:cNvCxnSpPr>
          <p:nvPr/>
        </p:nvCxnSpPr>
        <p:spPr>
          <a:xfrm>
            <a:off x="8946922" y="2797449"/>
            <a:ext cx="11560" cy="543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2"/>
            <a:endCxn id="12" idx="0"/>
          </p:cNvCxnSpPr>
          <p:nvPr/>
        </p:nvCxnSpPr>
        <p:spPr>
          <a:xfrm>
            <a:off x="6700684" y="1419600"/>
            <a:ext cx="0" cy="697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402762" y="739041"/>
            <a:ext cx="595844" cy="680559"/>
            <a:chOff x="1404466" y="419450"/>
            <a:chExt cx="595844" cy="680559"/>
          </a:xfrm>
          <a:solidFill>
            <a:schemeClr val="bg1"/>
          </a:solidFill>
        </p:grpSpPr>
        <p:sp>
          <p:nvSpPr>
            <p:cNvPr id="9" name="Rectangle 8"/>
            <p:cNvSpPr/>
            <p:nvPr/>
          </p:nvSpPr>
          <p:spPr>
            <a:xfrm>
              <a:off x="1404466" y="419450"/>
              <a:ext cx="595844" cy="680559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1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LR</a:t>
              </a:r>
              <a:endParaRPr lang="en-GB" sz="901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0" name="Picture 2" descr="Risultati immagini per man image icon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3" t="7409" r="25612" b="6338"/>
            <a:stretch/>
          </p:blipFill>
          <p:spPr bwMode="auto">
            <a:xfrm>
              <a:off x="1493015" y="478597"/>
              <a:ext cx="418746" cy="432000"/>
            </a:xfrm>
            <a:prstGeom prst="rect">
              <a:avLst/>
            </a:prstGeom>
            <a:grpFill/>
            <a:extLst/>
          </p:spPr>
        </p:pic>
      </p:grpSp>
      <p:grpSp>
        <p:nvGrpSpPr>
          <p:cNvPr id="11" name="Group 10"/>
          <p:cNvGrpSpPr/>
          <p:nvPr/>
        </p:nvGrpSpPr>
        <p:grpSpPr>
          <a:xfrm>
            <a:off x="6402762" y="2116888"/>
            <a:ext cx="595844" cy="680559"/>
            <a:chOff x="1404466" y="419450"/>
            <a:chExt cx="595844" cy="680559"/>
          </a:xfrm>
        </p:grpSpPr>
        <p:sp>
          <p:nvSpPr>
            <p:cNvPr id="12" name="Rectangle 11"/>
            <p:cNvSpPr/>
            <p:nvPr/>
          </p:nvSpPr>
          <p:spPr>
            <a:xfrm>
              <a:off x="1404466" y="419450"/>
              <a:ext cx="595844" cy="680559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1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MSA</a:t>
              </a:r>
              <a:endParaRPr lang="en-GB" sz="901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3" name="Picture 2" descr="Risultati immagini per man image icon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3" t="7409" r="25612" b="6338"/>
            <a:stretch/>
          </p:blipFill>
          <p:spPr bwMode="auto">
            <a:xfrm>
              <a:off x="1493015" y="478597"/>
              <a:ext cx="418746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1131610" y="739043"/>
            <a:ext cx="948069" cy="1163390"/>
            <a:chOff x="351433" y="949355"/>
            <a:chExt cx="948069" cy="1163390"/>
          </a:xfrm>
        </p:grpSpPr>
        <p:grpSp>
          <p:nvGrpSpPr>
            <p:cNvPr id="15" name="Group 14"/>
            <p:cNvGrpSpPr/>
            <p:nvPr/>
          </p:nvGrpSpPr>
          <p:grpSpPr>
            <a:xfrm>
              <a:off x="541799" y="949355"/>
              <a:ext cx="595844" cy="680559"/>
              <a:chOff x="1404466" y="419450"/>
              <a:chExt cx="595844" cy="680559"/>
            </a:xfrm>
            <a:solidFill>
              <a:schemeClr val="bg1"/>
            </a:solidFill>
          </p:grpSpPr>
          <p:sp>
            <p:nvSpPr>
              <p:cNvPr id="17" name="Rectangle 16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  <a:grp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18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grpFill/>
              <a:extLst/>
            </p:spPr>
          </p:pic>
        </p:grpSp>
        <p:sp>
          <p:nvSpPr>
            <p:cNvPr id="16" name="TextBox 15"/>
            <p:cNvSpPr txBox="1"/>
            <p:nvPr/>
          </p:nvSpPr>
          <p:spPr>
            <a:xfrm>
              <a:off x="351433" y="1712635"/>
              <a:ext cx="948069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Add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Question</a:t>
              </a:r>
              <a:endPara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89751" y="739041"/>
            <a:ext cx="976549" cy="1163392"/>
            <a:chOff x="3468965" y="949353"/>
            <a:chExt cx="976549" cy="1163392"/>
          </a:xfrm>
        </p:grpSpPr>
        <p:grpSp>
          <p:nvGrpSpPr>
            <p:cNvPr id="20" name="Group 19"/>
            <p:cNvGrpSpPr/>
            <p:nvPr/>
          </p:nvGrpSpPr>
          <p:grpSpPr>
            <a:xfrm>
              <a:off x="3651780" y="949353"/>
              <a:ext cx="595844" cy="680559"/>
              <a:chOff x="1404466" y="419450"/>
              <a:chExt cx="595844" cy="680559"/>
            </a:xfrm>
            <a:solidFill>
              <a:schemeClr val="bg1"/>
            </a:solidFill>
          </p:grpSpPr>
          <p:sp>
            <p:nvSpPr>
              <p:cNvPr id="22" name="Rectangle 21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  <a:grp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23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grpFill/>
              <a:extLst/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3468965" y="1712635"/>
              <a:ext cx="976549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Close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Comment</a:t>
              </a:r>
              <a:endPara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212409" y="1500013"/>
            <a:ext cx="97654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Request</a:t>
            </a:r>
          </a:p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458647" y="2116890"/>
            <a:ext cx="999670" cy="1141489"/>
            <a:chOff x="8148254" y="2327202"/>
            <a:chExt cx="999670" cy="1141489"/>
          </a:xfrm>
        </p:grpSpPr>
        <p:grpSp>
          <p:nvGrpSpPr>
            <p:cNvPr id="26" name="Group 25"/>
            <p:cNvGrpSpPr/>
            <p:nvPr/>
          </p:nvGrpSpPr>
          <p:grpSpPr>
            <a:xfrm>
              <a:off x="8338607" y="2327202"/>
              <a:ext cx="595844" cy="680559"/>
              <a:chOff x="1404466" y="419450"/>
              <a:chExt cx="595844" cy="680559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29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7" name="TextBox 26"/>
            <p:cNvSpPr txBox="1"/>
            <p:nvPr/>
          </p:nvSpPr>
          <p:spPr>
            <a:xfrm>
              <a:off x="8148254" y="3068581"/>
              <a:ext cx="99967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Get the 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Answer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138071" y="739041"/>
            <a:ext cx="976549" cy="1163392"/>
            <a:chOff x="4534063" y="949353"/>
            <a:chExt cx="976549" cy="1163392"/>
          </a:xfrm>
        </p:grpSpPr>
        <p:grpSp>
          <p:nvGrpSpPr>
            <p:cNvPr id="31" name="Group 30"/>
            <p:cNvGrpSpPr/>
            <p:nvPr/>
          </p:nvGrpSpPr>
          <p:grpSpPr>
            <a:xfrm>
              <a:off x="4716878" y="949353"/>
              <a:ext cx="595844" cy="680559"/>
              <a:chOff x="1404466" y="419450"/>
              <a:chExt cx="595844" cy="680559"/>
            </a:xfrm>
            <a:solidFill>
              <a:schemeClr val="bg1"/>
            </a:solidFill>
          </p:grpSpPr>
          <p:sp>
            <p:nvSpPr>
              <p:cNvPr id="33" name="Rectangle 32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  <a:grp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34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grpFill/>
              <a:extLst/>
            </p:spPr>
          </p:pic>
        </p:grpSp>
        <p:sp>
          <p:nvSpPr>
            <p:cNvPr id="32" name="TextBox 31"/>
            <p:cNvSpPr txBox="1"/>
            <p:nvPr/>
          </p:nvSpPr>
          <p:spPr>
            <a:xfrm>
              <a:off x="4534063" y="1712635"/>
              <a:ext cx="976549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Send for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Approval</a:t>
              </a:r>
              <a:endPara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198982" y="2856594"/>
            <a:ext cx="97654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Request</a:t>
            </a:r>
          </a:p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Comment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335536" y="2118561"/>
            <a:ext cx="976549" cy="1139818"/>
            <a:chOff x="7025143" y="2328873"/>
            <a:chExt cx="976549" cy="1139818"/>
          </a:xfrm>
        </p:grpSpPr>
        <p:sp>
          <p:nvSpPr>
            <p:cNvPr id="37" name="TextBox 36"/>
            <p:cNvSpPr txBox="1"/>
            <p:nvPr/>
          </p:nvSpPr>
          <p:spPr>
            <a:xfrm>
              <a:off x="7025143" y="3068581"/>
              <a:ext cx="976549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Reply to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Answer</a:t>
              </a:r>
              <a:endPara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215495" y="2328873"/>
              <a:ext cx="595844" cy="680559"/>
              <a:chOff x="1404466" y="419450"/>
              <a:chExt cx="595844" cy="680559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MSA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40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41" name="Group 40"/>
          <p:cNvGrpSpPr/>
          <p:nvPr/>
        </p:nvGrpSpPr>
        <p:grpSpPr>
          <a:xfrm>
            <a:off x="9552189" y="2116889"/>
            <a:ext cx="999670" cy="1141490"/>
            <a:chOff x="9241796" y="2327201"/>
            <a:chExt cx="999670" cy="1141490"/>
          </a:xfrm>
        </p:grpSpPr>
        <p:grpSp>
          <p:nvGrpSpPr>
            <p:cNvPr id="42" name="Group 41"/>
            <p:cNvGrpSpPr/>
            <p:nvPr/>
          </p:nvGrpSpPr>
          <p:grpSpPr>
            <a:xfrm>
              <a:off x="9432149" y="2327201"/>
              <a:ext cx="595844" cy="680559"/>
              <a:chOff x="1404466" y="419450"/>
              <a:chExt cx="595844" cy="6805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45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3" name="TextBox 42"/>
            <p:cNvSpPr txBox="1"/>
            <p:nvPr/>
          </p:nvSpPr>
          <p:spPr>
            <a:xfrm>
              <a:off x="9241796" y="3068581"/>
              <a:ext cx="99967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Add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Conclusion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8458647" y="3341100"/>
            <a:ext cx="99967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</a:t>
            </a:r>
          </a:p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0654145" y="2116888"/>
            <a:ext cx="976549" cy="1141491"/>
            <a:chOff x="10343752" y="2327200"/>
            <a:chExt cx="976549" cy="1141491"/>
          </a:xfrm>
        </p:grpSpPr>
        <p:sp>
          <p:nvSpPr>
            <p:cNvPr id="48" name="TextBox 47"/>
            <p:cNvSpPr txBox="1"/>
            <p:nvPr/>
          </p:nvSpPr>
          <p:spPr>
            <a:xfrm>
              <a:off x="10343752" y="3068581"/>
              <a:ext cx="976549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Request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Finalization</a:t>
              </a:r>
              <a:endPara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0525691" y="2327200"/>
              <a:ext cx="595844" cy="680559"/>
              <a:chOff x="1404466" y="419450"/>
              <a:chExt cx="595844" cy="680559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51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52" name="TextBox 51"/>
          <p:cNvSpPr txBox="1"/>
          <p:nvPr/>
        </p:nvSpPr>
        <p:spPr>
          <a:xfrm>
            <a:off x="10654145" y="4806175"/>
            <a:ext cx="97654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Deny</a:t>
            </a:r>
          </a:p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Finalization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0836084" y="4066469"/>
            <a:ext cx="595844" cy="680559"/>
            <a:chOff x="1404466" y="419450"/>
            <a:chExt cx="595844" cy="680559"/>
          </a:xfrm>
        </p:grpSpPr>
        <p:sp>
          <p:nvSpPr>
            <p:cNvPr id="54" name="Rectangle 53"/>
            <p:cNvSpPr/>
            <p:nvPr/>
          </p:nvSpPr>
          <p:spPr>
            <a:xfrm>
              <a:off x="1404466" y="419450"/>
              <a:ext cx="595844" cy="680559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901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LR</a:t>
              </a:r>
              <a:endParaRPr lang="en-GB" sz="901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55" name="Picture 2" descr="Risultati immagini per man image icon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3" t="7409" r="25612" b="6338"/>
            <a:stretch/>
          </p:blipFill>
          <p:spPr bwMode="auto">
            <a:xfrm>
              <a:off x="1493015" y="478597"/>
              <a:ext cx="418746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6" name="Straight Arrow Connector 55"/>
          <p:cNvCxnSpPr>
            <a:stCxn id="17" idx="3"/>
            <a:endCxn id="86" idx="1"/>
          </p:cNvCxnSpPr>
          <p:nvPr/>
        </p:nvCxnSpPr>
        <p:spPr>
          <a:xfrm flipV="1">
            <a:off x="1917820" y="1079321"/>
            <a:ext cx="866867" cy="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86" idx="3"/>
            <a:endCxn id="22" idx="1"/>
          </p:cNvCxnSpPr>
          <p:nvPr/>
        </p:nvCxnSpPr>
        <p:spPr>
          <a:xfrm>
            <a:off x="3380531" y="1079321"/>
            <a:ext cx="892035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2" idx="3"/>
            <a:endCxn id="33" idx="1"/>
          </p:cNvCxnSpPr>
          <p:nvPr/>
        </p:nvCxnSpPr>
        <p:spPr>
          <a:xfrm>
            <a:off x="4868410" y="1079321"/>
            <a:ext cx="452476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3" idx="3"/>
            <a:endCxn id="9" idx="1"/>
          </p:cNvCxnSpPr>
          <p:nvPr/>
        </p:nvCxnSpPr>
        <p:spPr>
          <a:xfrm>
            <a:off x="5916730" y="1079321"/>
            <a:ext cx="48603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6198981" y="3056648"/>
            <a:ext cx="991285" cy="1447179"/>
            <a:chOff x="5595200" y="3288860"/>
            <a:chExt cx="991285" cy="1447179"/>
          </a:xfrm>
        </p:grpSpPr>
        <p:grpSp>
          <p:nvGrpSpPr>
            <p:cNvPr id="61" name="Group 60"/>
            <p:cNvGrpSpPr/>
            <p:nvPr/>
          </p:nvGrpSpPr>
          <p:grpSpPr>
            <a:xfrm>
              <a:off x="5800288" y="3596222"/>
              <a:ext cx="595844" cy="680559"/>
              <a:chOff x="1404466" y="419450"/>
              <a:chExt cx="595844" cy="680559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MSEXP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66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2" name="TextBox 61"/>
            <p:cNvSpPr txBox="1"/>
            <p:nvPr/>
          </p:nvSpPr>
          <p:spPr>
            <a:xfrm>
              <a:off x="5609936" y="4335929"/>
              <a:ext cx="97654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Respond to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Comment</a:t>
              </a:r>
              <a:endPara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63" name="Elbow Connector 62"/>
            <p:cNvCxnSpPr>
              <a:stCxn id="35" idx="1"/>
              <a:endCxn id="65" idx="1"/>
            </p:cNvCxnSpPr>
            <p:nvPr/>
          </p:nvCxnSpPr>
          <p:spPr>
            <a:xfrm rot="10800000" flipH="1" flipV="1">
              <a:off x="5595200" y="3288860"/>
              <a:ext cx="205087" cy="647641"/>
            </a:xfrm>
            <a:prstGeom prst="bentConnector3">
              <a:avLst>
                <a:gd name="adj1" fmla="val -2921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35" idx="3"/>
              <a:endCxn id="65" idx="3"/>
            </p:cNvCxnSpPr>
            <p:nvPr/>
          </p:nvCxnSpPr>
          <p:spPr>
            <a:xfrm flipH="1">
              <a:off x="6396132" y="3288861"/>
              <a:ext cx="175618" cy="647641"/>
            </a:xfrm>
            <a:prstGeom prst="bentConnector3">
              <a:avLst>
                <a:gd name="adj1" fmla="val -69508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Arrow Connector 66"/>
          <p:cNvCxnSpPr>
            <a:stCxn id="12" idx="3"/>
            <a:endCxn id="39" idx="1"/>
          </p:cNvCxnSpPr>
          <p:nvPr/>
        </p:nvCxnSpPr>
        <p:spPr>
          <a:xfrm>
            <a:off x="6998606" y="2457168"/>
            <a:ext cx="527282" cy="16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9" idx="3"/>
            <a:endCxn id="28" idx="1"/>
          </p:cNvCxnSpPr>
          <p:nvPr/>
        </p:nvCxnSpPr>
        <p:spPr>
          <a:xfrm flipV="1">
            <a:off x="8121732" y="2457170"/>
            <a:ext cx="527268" cy="167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8" idx="3"/>
            <a:endCxn id="44" idx="1"/>
          </p:cNvCxnSpPr>
          <p:nvPr/>
        </p:nvCxnSpPr>
        <p:spPr>
          <a:xfrm flipV="1">
            <a:off x="9244844" y="2457169"/>
            <a:ext cx="497698" cy="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4" idx="3"/>
            <a:endCxn id="50" idx="1"/>
          </p:cNvCxnSpPr>
          <p:nvPr/>
        </p:nvCxnSpPr>
        <p:spPr>
          <a:xfrm flipV="1">
            <a:off x="10338386" y="2457168"/>
            <a:ext cx="497698" cy="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0648942" y="5265432"/>
            <a:ext cx="97654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Confirm</a:t>
            </a:r>
          </a:p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Finalization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2" name="Elbow Connector 71"/>
          <p:cNvCxnSpPr>
            <a:stCxn id="90" idx="3"/>
            <a:endCxn id="54" idx="3"/>
          </p:cNvCxnSpPr>
          <p:nvPr/>
        </p:nvCxnSpPr>
        <p:spPr>
          <a:xfrm>
            <a:off x="8385365" y="1334048"/>
            <a:ext cx="3046563" cy="3072701"/>
          </a:xfrm>
          <a:prstGeom prst="bentConnector3">
            <a:avLst>
              <a:gd name="adj1" fmla="val 122373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50" idx="3"/>
            <a:endCxn id="54" idx="3"/>
          </p:cNvCxnSpPr>
          <p:nvPr/>
        </p:nvCxnSpPr>
        <p:spPr>
          <a:xfrm>
            <a:off x="11431928" y="2457168"/>
            <a:ext cx="12700" cy="1949581"/>
          </a:xfrm>
          <a:prstGeom prst="bentConnector3">
            <a:avLst>
              <a:gd name="adj1" fmla="val 5366969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52" idx="1"/>
            <a:endCxn id="28" idx="1"/>
          </p:cNvCxnSpPr>
          <p:nvPr/>
        </p:nvCxnSpPr>
        <p:spPr>
          <a:xfrm rot="10800000">
            <a:off x="8649001" y="2457170"/>
            <a:ext cx="2005145" cy="2549060"/>
          </a:xfrm>
          <a:prstGeom prst="bentConnector3">
            <a:avLst>
              <a:gd name="adj1" fmla="val 113075"/>
            </a:avLst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2133444" y="739041"/>
            <a:ext cx="1882335" cy="2519341"/>
            <a:chOff x="1445546" y="949353"/>
            <a:chExt cx="1882335" cy="2519341"/>
          </a:xfrm>
        </p:grpSpPr>
        <p:grpSp>
          <p:nvGrpSpPr>
            <p:cNvPr id="76" name="Group 75"/>
            <p:cNvGrpSpPr/>
            <p:nvPr/>
          </p:nvGrpSpPr>
          <p:grpSpPr>
            <a:xfrm>
              <a:off x="1640556" y="2305303"/>
              <a:ext cx="595844" cy="680559"/>
              <a:chOff x="1404466" y="419450"/>
              <a:chExt cx="595844" cy="680559"/>
            </a:xfrm>
            <a:solidFill>
              <a:schemeClr val="bg1"/>
            </a:solidFill>
          </p:grpSpPr>
          <p:sp>
            <p:nvSpPr>
              <p:cNvPr id="88" name="Rectangle 87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C-SE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89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grpFill/>
              <a:extLst/>
            </p:spPr>
          </p:pic>
        </p:grpSp>
        <p:grpSp>
          <p:nvGrpSpPr>
            <p:cNvPr id="77" name="Group 76"/>
            <p:cNvGrpSpPr/>
            <p:nvPr/>
          </p:nvGrpSpPr>
          <p:grpSpPr>
            <a:xfrm>
              <a:off x="2096789" y="949353"/>
              <a:ext cx="595844" cy="680559"/>
              <a:chOff x="1404466" y="419450"/>
              <a:chExt cx="595844" cy="680559"/>
            </a:xfrm>
            <a:solidFill>
              <a:schemeClr val="bg1"/>
            </a:solidFill>
          </p:grpSpPr>
          <p:sp>
            <p:nvSpPr>
              <p:cNvPr id="86" name="Rectangle 85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  <a:grp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87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grpFill/>
              <a:extLst/>
            </p:spPr>
          </p:pic>
        </p:grpSp>
        <p:sp>
          <p:nvSpPr>
            <p:cNvPr id="78" name="TextBox 77"/>
            <p:cNvSpPr txBox="1"/>
            <p:nvPr/>
          </p:nvSpPr>
          <p:spPr>
            <a:xfrm>
              <a:off x="1445546" y="3068584"/>
              <a:ext cx="1882335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Reply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Comment</a:t>
              </a:r>
              <a:endPara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2643488" y="2305301"/>
              <a:ext cx="595844" cy="680559"/>
              <a:chOff x="1404466" y="419450"/>
              <a:chExt cx="595844" cy="680559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LR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85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80" name="Elbow Connector 79"/>
            <p:cNvCxnSpPr>
              <a:stCxn id="86" idx="2"/>
              <a:endCxn id="88" idx="1"/>
            </p:cNvCxnSpPr>
            <p:nvPr/>
          </p:nvCxnSpPr>
          <p:spPr>
            <a:xfrm rot="5400000">
              <a:off x="1509799" y="1760670"/>
              <a:ext cx="1015671" cy="754155"/>
            </a:xfrm>
            <a:prstGeom prst="bentConnector4">
              <a:avLst>
                <a:gd name="adj1" fmla="val 33248"/>
                <a:gd name="adj2" fmla="val 123638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88" idx="3"/>
              <a:endCxn id="84" idx="1"/>
            </p:cNvCxnSpPr>
            <p:nvPr/>
          </p:nvCxnSpPr>
          <p:spPr>
            <a:xfrm flipV="1">
              <a:off x="2236400" y="2645581"/>
              <a:ext cx="407088" cy="2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lbow Connector 81"/>
            <p:cNvCxnSpPr>
              <a:stCxn id="86" idx="2"/>
              <a:endCxn id="84" idx="3"/>
            </p:cNvCxnSpPr>
            <p:nvPr/>
          </p:nvCxnSpPr>
          <p:spPr>
            <a:xfrm rot="16200000" flipH="1">
              <a:off x="2309187" y="1715435"/>
              <a:ext cx="1015669" cy="844621"/>
            </a:xfrm>
            <a:prstGeom prst="bentConnector4">
              <a:avLst>
                <a:gd name="adj1" fmla="val 33248"/>
                <a:gd name="adj2" fmla="val 116140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1906437" y="1712634"/>
              <a:ext cx="976549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Request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Comment</a:t>
              </a:r>
              <a:endPara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7408816" y="1133993"/>
            <a:ext cx="97654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 To </a:t>
            </a:r>
          </a:p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Conclusions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835937" y="5945893"/>
            <a:ext cx="1166901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Resolved</a:t>
            </a:r>
          </a:p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 Sent to MS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83330" y="5945893"/>
            <a:ext cx="1166901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Resolved</a:t>
            </a:r>
            <a:endParaRPr lang="en-GB" sz="10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88544" y="5945893"/>
            <a:ext cx="1166901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Resolved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Recommendation</a:t>
            </a:r>
            <a:endParaRPr lang="en-GB" sz="8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341151" y="5945893"/>
            <a:ext cx="1166901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Resolved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Recommendation</a:t>
            </a:r>
            <a:endParaRPr lang="en-GB" sz="8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341150" y="6427477"/>
            <a:ext cx="1166901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Revised Estimate</a:t>
            </a:r>
            <a:endParaRPr lang="en-GB" sz="9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588394" y="5945893"/>
            <a:ext cx="1166901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Resolved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</a:t>
            </a:r>
            <a:endParaRPr lang="en-GB" sz="10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844509" y="5945893"/>
            <a:ext cx="116690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Unresolved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Recommendation</a:t>
            </a:r>
            <a:endParaRPr lang="en-GB" sz="8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100624" y="5945893"/>
            <a:ext cx="116690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Unresolved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Recommendation</a:t>
            </a:r>
            <a:endParaRPr lang="en-GB" sz="8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100624" y="6426722"/>
            <a:ext cx="1166901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Tech. Correction</a:t>
            </a:r>
            <a:endParaRPr lang="en-GB" sz="9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9356977" y="5945893"/>
            <a:ext cx="1166901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Resolved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Recommendation</a:t>
            </a:r>
            <a:endParaRPr lang="en-GB" sz="8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9356976" y="6425967"/>
            <a:ext cx="1166901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Tech. Correction</a:t>
            </a:r>
            <a:endParaRPr lang="en-GB" sz="9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02" name="Elbow Connector 101"/>
          <p:cNvCxnSpPr>
            <a:stCxn id="71" idx="1"/>
            <a:endCxn id="92" idx="0"/>
          </p:cNvCxnSpPr>
          <p:nvPr/>
        </p:nvCxnSpPr>
        <p:spPr>
          <a:xfrm rot="10800000" flipV="1">
            <a:off x="1166782" y="5465487"/>
            <a:ext cx="9482161" cy="480406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71" idx="1"/>
            <a:endCxn id="91" idx="0"/>
          </p:cNvCxnSpPr>
          <p:nvPr/>
        </p:nvCxnSpPr>
        <p:spPr>
          <a:xfrm rot="10800000" flipV="1">
            <a:off x="2419388" y="5465487"/>
            <a:ext cx="8229554" cy="480406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71" idx="1"/>
            <a:endCxn id="93" idx="0"/>
          </p:cNvCxnSpPr>
          <p:nvPr/>
        </p:nvCxnSpPr>
        <p:spPr>
          <a:xfrm rot="10800000" flipV="1">
            <a:off x="3671996" y="5465487"/>
            <a:ext cx="6976947" cy="480406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71" idx="1"/>
            <a:endCxn id="94" idx="0"/>
          </p:cNvCxnSpPr>
          <p:nvPr/>
        </p:nvCxnSpPr>
        <p:spPr>
          <a:xfrm rot="10800000" flipV="1">
            <a:off x="4924602" y="5465487"/>
            <a:ext cx="5724340" cy="480406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71" idx="1"/>
            <a:endCxn id="96" idx="0"/>
          </p:cNvCxnSpPr>
          <p:nvPr/>
        </p:nvCxnSpPr>
        <p:spPr>
          <a:xfrm rot="10800000" flipV="1">
            <a:off x="6171846" y="5465487"/>
            <a:ext cx="4477097" cy="480406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71" idx="1"/>
            <a:endCxn id="97" idx="0"/>
          </p:cNvCxnSpPr>
          <p:nvPr/>
        </p:nvCxnSpPr>
        <p:spPr>
          <a:xfrm rot="10800000" flipV="1">
            <a:off x="7427960" y="5465487"/>
            <a:ext cx="3220982" cy="480406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71" idx="1"/>
            <a:endCxn id="98" idx="0"/>
          </p:cNvCxnSpPr>
          <p:nvPr/>
        </p:nvCxnSpPr>
        <p:spPr>
          <a:xfrm rot="10800000" flipV="1">
            <a:off x="8684076" y="5465487"/>
            <a:ext cx="1964867" cy="480406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71" idx="1"/>
            <a:endCxn id="100" idx="0"/>
          </p:cNvCxnSpPr>
          <p:nvPr/>
        </p:nvCxnSpPr>
        <p:spPr>
          <a:xfrm rot="10800000" flipV="1">
            <a:off x="9940428" y="5465487"/>
            <a:ext cx="708514" cy="480406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83290" y="736733"/>
            <a:ext cx="976549" cy="1163390"/>
            <a:chOff x="351446" y="949355"/>
            <a:chExt cx="976549" cy="1163390"/>
          </a:xfrm>
        </p:grpSpPr>
        <p:grpSp>
          <p:nvGrpSpPr>
            <p:cNvPr id="111" name="Group 110"/>
            <p:cNvGrpSpPr/>
            <p:nvPr/>
          </p:nvGrpSpPr>
          <p:grpSpPr>
            <a:xfrm>
              <a:off x="541799" y="949355"/>
              <a:ext cx="595844" cy="680559"/>
              <a:chOff x="1404466" y="419450"/>
              <a:chExt cx="595844" cy="680559"/>
            </a:xfrm>
            <a:solidFill>
              <a:schemeClr val="bg1"/>
            </a:solidFill>
          </p:grpSpPr>
          <p:sp>
            <p:nvSpPr>
              <p:cNvPr id="113" name="Rectangle 112"/>
              <p:cNvSpPr/>
              <p:nvPr/>
            </p:nvSpPr>
            <p:spPr>
              <a:xfrm>
                <a:off x="1404466" y="419450"/>
                <a:ext cx="595844" cy="680559"/>
              </a:xfrm>
              <a:prstGeom prst="rect">
                <a:avLst/>
              </a:prstGeom>
              <a:grp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1" rIns="91440" bIns="45721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1" b="1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</a:t>
                </a:r>
                <a:endParaRPr lang="en-GB" sz="901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114" name="Picture 2" descr="Risultati immagini per man image icon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153" t="7409" r="25612" b="6338"/>
              <a:stretch/>
            </p:blipFill>
            <p:spPr bwMode="auto">
              <a:xfrm>
                <a:off x="1493015" y="478597"/>
                <a:ext cx="418746" cy="432000"/>
              </a:xfrm>
              <a:prstGeom prst="rect">
                <a:avLst/>
              </a:prstGeom>
              <a:grpFill/>
              <a:extLst/>
            </p:spPr>
          </p:pic>
        </p:grpSp>
        <p:sp>
          <p:nvSpPr>
            <p:cNvPr id="112" name="TextBox 111"/>
            <p:cNvSpPr txBox="1"/>
            <p:nvPr/>
          </p:nvSpPr>
          <p:spPr>
            <a:xfrm>
              <a:off x="351446" y="1712635"/>
              <a:ext cx="976549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New </a:t>
              </a:r>
            </a:p>
            <a:p>
              <a:pPr algn="ctr"/>
              <a:r>
                <a:rPr lang="en-GB" sz="1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Observation</a:t>
              </a:r>
              <a:endParaRPr lang="en-GB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115" name="Straight Arrow Connector 114"/>
          <p:cNvCxnSpPr>
            <a:stCxn id="113" idx="3"/>
            <a:endCxn id="17" idx="1"/>
          </p:cNvCxnSpPr>
          <p:nvPr/>
        </p:nvCxnSpPr>
        <p:spPr>
          <a:xfrm>
            <a:off x="869487" y="1077013"/>
            <a:ext cx="452489" cy="231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7408817" y="624844"/>
            <a:ext cx="97654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Ask To </a:t>
            </a:r>
          </a:p>
          <a:p>
            <a:pPr algn="ctr"/>
            <a:r>
              <a:rPr lang="en-GB" sz="1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Redraft</a:t>
            </a:r>
            <a:endParaRPr lang="en-GB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17" name="Elbow Connector 116"/>
          <p:cNvCxnSpPr>
            <a:stCxn id="9" idx="3"/>
            <a:endCxn id="116" idx="1"/>
          </p:cNvCxnSpPr>
          <p:nvPr/>
        </p:nvCxnSpPr>
        <p:spPr>
          <a:xfrm flipV="1">
            <a:off x="6998606" y="824899"/>
            <a:ext cx="410211" cy="2544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116" idx="0"/>
            <a:endCxn id="17" idx="0"/>
          </p:cNvCxnSpPr>
          <p:nvPr/>
        </p:nvCxnSpPr>
        <p:spPr>
          <a:xfrm rot="16200000" flipH="1" flipV="1">
            <a:off x="4701395" y="-2456654"/>
            <a:ext cx="114199" cy="6277194"/>
          </a:xfrm>
          <a:prstGeom prst="bentConnector3">
            <a:avLst>
              <a:gd name="adj1" fmla="val -200177"/>
            </a:avLst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9" idx="3"/>
            <a:endCxn id="90" idx="1"/>
          </p:cNvCxnSpPr>
          <p:nvPr/>
        </p:nvCxnSpPr>
        <p:spPr>
          <a:xfrm>
            <a:off x="6998606" y="1079321"/>
            <a:ext cx="410210" cy="254727"/>
          </a:xfrm>
          <a:prstGeom prst="bentConnector3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44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5" grpId="0" animBg="1"/>
      <p:bldP spid="46" grpId="0" animBg="1"/>
      <p:bldP spid="52" grpId="0" animBg="1"/>
      <p:bldP spid="71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EMRT-NECD: Privacy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14500458"/>
              </p:ext>
            </p:extLst>
          </p:nvPr>
        </p:nvGraphicFramePr>
        <p:xfrm>
          <a:off x="468313" y="1431925"/>
          <a:ext cx="11245850" cy="4376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6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EMRT-NECD: how to login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431925"/>
            <a:ext cx="11245850" cy="430000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 order to log in the EMRT-NECD, users have to use their own </a:t>
            </a:r>
            <a:r>
              <a:rPr lang="en-GB" b="1" u="sng" dirty="0"/>
              <a:t>EIONET ID</a:t>
            </a:r>
          </a:p>
          <a:p>
            <a:endParaRPr lang="en-GB" dirty="0"/>
          </a:p>
          <a:p>
            <a:r>
              <a:rPr lang="en-GB" dirty="0"/>
              <a:t>Only users listed on the </a:t>
            </a:r>
            <a:r>
              <a:rPr lang="en-GB" i="1" dirty="0"/>
              <a:t>extranet-</a:t>
            </a:r>
            <a:r>
              <a:rPr lang="en-GB" i="1" dirty="0" err="1"/>
              <a:t>necd</a:t>
            </a:r>
            <a:r>
              <a:rPr lang="en-GB" i="1" dirty="0"/>
              <a:t>-review</a:t>
            </a:r>
            <a:r>
              <a:rPr lang="en-GB" dirty="0"/>
              <a:t> can log in</a:t>
            </a:r>
          </a:p>
          <a:p>
            <a:endParaRPr lang="en-GB" dirty="0"/>
          </a:p>
          <a:p>
            <a:r>
              <a:rPr lang="en-GB" dirty="0"/>
              <a:t>EIONET ID has been sent by email to new users</a:t>
            </a:r>
          </a:p>
          <a:p>
            <a:endParaRPr lang="en-GB" dirty="0"/>
          </a:p>
          <a:p>
            <a:r>
              <a:rPr lang="en-GB" dirty="0"/>
              <a:t>Information in order to reset password are provided in the EMRT-NECD home </a:t>
            </a:r>
            <a:r>
              <a:rPr lang="en-GB" dirty="0" smtClean="0"/>
              <a:t>page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5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89E79B58-ABE2-4166-89C3-C75C983A48C1}"/>
    </a:ext>
  </a:extLst>
</a:theme>
</file>

<file path=ppt/theme/theme2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5975FBB0-496A-43E2-A5DA-5DB4EBFC696E}"/>
    </a:ext>
  </a:extLst>
</a:theme>
</file>

<file path=ppt/theme/theme3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24C33E74-93FE-4D40-9AC0-464A583A4EB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CBC91B65AE254BBB6A9B81039ACDC0" ma:contentTypeVersion="4" ma:contentTypeDescription="Create a new document." ma:contentTypeScope="" ma:versionID="4c4b400d1f37bde96f391b7921c8514f">
  <xsd:schema xmlns:xsd="http://www.w3.org/2001/XMLSchema" xmlns:xs="http://www.w3.org/2001/XMLSchema" xmlns:p="http://schemas.microsoft.com/office/2006/metadata/properties" xmlns:ns2="d79bd523-ebb4-420c-baf4-cbfcc67c0d8c" xmlns:ns3="4ab81e25-ff4d-40b2-a940-657f35b9c76f" targetNamespace="http://schemas.microsoft.com/office/2006/metadata/properties" ma:root="true" ma:fieldsID="4fb53d0cd6f88b60dac5c53652a4a8b1" ns2:_="" ns3:_="">
    <xsd:import namespace="d79bd523-ebb4-420c-baf4-cbfcc67c0d8c"/>
    <xsd:import namespace="4ab81e25-ff4d-40b2-a940-657f35b9c76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bd523-ebb4-420c-baf4-cbfcc67c0d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b81e25-ff4d-40b2-a940-657f35b9c7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EE9BE2-37B8-451F-883C-740B417B0F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9bd523-ebb4-420c-baf4-cbfcc67c0d8c"/>
    <ds:schemaRef ds:uri="4ab81e25-ff4d-40b2-a940-657f35b9c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D362B1-253A-4B76-8C51-59FB69E4E3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3358B7-E40A-4283-AC9A-26E294BEBFAB}">
  <ds:schemaRefs>
    <ds:schemaRef ds:uri="http://schemas.microsoft.com/office/2006/documentManagement/types"/>
    <ds:schemaRef ds:uri="d79bd523-ebb4-420c-baf4-cbfcc67c0d8c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ab81e25-ff4d-40b2-a940-657f35b9c76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2_16x9_white background</Template>
  <TotalTime>43</TotalTime>
  <Words>713</Words>
  <Application>Microsoft Office PowerPoint</Application>
  <PresentationFormat>Widescreen</PresentationFormat>
  <Paragraphs>188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Cover</vt:lpstr>
      <vt:lpstr>19_Sections</vt:lpstr>
      <vt:lpstr>16_Sections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European Environment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Federico Antognazza</dc:creator>
  <cp:keywords/>
  <dc:description/>
  <cp:lastModifiedBy>Federico Antognazza</cp:lastModifiedBy>
  <cp:revision>6</cp:revision>
  <cp:lastPrinted>2015-02-09T14:13:52Z</cp:lastPrinted>
  <dcterms:created xsi:type="dcterms:W3CDTF">2018-04-16T13:39:09Z</dcterms:created>
  <dcterms:modified xsi:type="dcterms:W3CDTF">2018-05-08T14:24:27Z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0x010100D5CBC91B65AE254BBB6A9B81039ACDC0</vt:lpwstr>
  </property>
</Properties>
</file>